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5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3.xml" ContentType="application/vnd.openxmlformats-officedocument.theme+xml"/>
  <Override PartName="/ppt/theme/themeOverride8.xml" ContentType="application/vnd.openxmlformats-officedocument.themeOverride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11.xml" ContentType="application/vnd.openxmlformats-officedocument.themeOverride+xml"/>
  <Override PartName="/ppt/theme/themeOverride7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authors.xml" ContentType="application/vnd.ms-powerpoint.authors+xml"/>
  <Override PartName="/ppt/theme/themeOverride10.xml" ContentType="application/vnd.openxmlformats-officedocument.themeOverride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9019" r:id="rId1"/>
    <p:sldMasterId id="2147489111" r:id="rId2"/>
  </p:sldMasterIdLst>
  <p:notesMasterIdLst>
    <p:notesMasterId r:id="rId12"/>
  </p:notesMasterIdLst>
  <p:sldIdLst>
    <p:sldId id="690" r:id="rId3"/>
    <p:sldId id="692" r:id="rId4"/>
    <p:sldId id="697" r:id="rId5"/>
    <p:sldId id="695" r:id="rId6"/>
    <p:sldId id="696" r:id="rId7"/>
    <p:sldId id="698" r:id="rId8"/>
    <p:sldId id="699" r:id="rId9"/>
    <p:sldId id="700" r:id="rId10"/>
    <p:sldId id="701" r:id="rId11"/>
  </p:sldIdLst>
  <p:sldSz cx="9144000" cy="6858000" type="screen4x3"/>
  <p:notesSz cx="6805613" cy="99441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Helvetica Neue"/>
        <a:cs typeface="Helvetica Neue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Helvetica Neue"/>
        <a:cs typeface="Helvetica Neue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Helvetica Neue"/>
        <a:cs typeface="Helvetica Neue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Helvetica Neue"/>
        <a:cs typeface="Helvetica Neue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Helvetica Neue"/>
        <a:ea typeface="Helvetica Neue"/>
        <a:cs typeface="Helvetica Neue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Helvetica Neue"/>
        <a:ea typeface="Helvetica Neue"/>
        <a:cs typeface="Helvetica Neue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Helvetica Neue"/>
        <a:ea typeface="Helvetica Neue"/>
        <a:cs typeface="Helvetica Neue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Helvetica Neue"/>
        <a:ea typeface="Helvetica Neue"/>
        <a:cs typeface="Helvetica Neue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Helvetica Neue"/>
        <a:ea typeface="Helvetica Neue"/>
        <a:cs typeface="Helvetica Neue"/>
      </a:defRPr>
    </a:lvl9pPr>
  </p:defaultTextStyle>
  <p:extLst>
    <p:ext uri="{521415D9-36F7-43E2-AB2F-B90AF26B5E84}">
      <p14:sectionLst xmlns:p14="http://schemas.microsoft.com/office/powerpoint/2010/main">
        <p14:section name="Standaardsectie" id="{BB6B47B7-99A9-49B6-BF74-B5F24E3E6D24}">
          <p14:sldIdLst>
            <p14:sldId id="690"/>
            <p14:sldId id="692"/>
            <p14:sldId id="697"/>
            <p14:sldId id="695"/>
            <p14:sldId id="696"/>
            <p14:sldId id="698"/>
            <p14:sldId id="699"/>
            <p14:sldId id="700"/>
            <p14:sldId id="70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9B28F14-6D69-C3E4-DA27-0EA7E4178AAF}" name="Wouter Wieldraaijer" initials="WW" userId="S::w.g.j.wieldraaijer@owinsp.nl::8312c696-850c-471f-bb9b-5844c4618e17" providerId="AD"/>
  <p188:author id="{2FB85B3E-38BF-1102-2616-5316739751F5}" name="Kuiper, Tessie" initials="KT" userId="S::T.Kuiper@owinsp.nl::36e97154-5c17-4b61-95bf-0644d9de9438" providerId="AD"/>
  <p188:author id="{3D27CB47-CDDA-8E5F-C595-F989F08F35C3}" name="Dieuwke de Coole" initials="DdC" userId="S::D.deCoole@owinsp.nl::3e9fe2b6-b3f8-4758-ab32-1400c795e6b8" providerId="AD"/>
  <p188:author id="{3A0EDC5F-0BE9-878D-B40A-721AA4CFFC00}" name="Onvlee, Sabien" initials="OS" userId="S::e.a.onvlee@owinsp.nl::5689cf42-0bc8-4036-81bc-8bc256879c66" providerId="AD"/>
  <p188:author id="{B9EB9493-84D6-D2E1-9FD8-0AEFE156E823}" name="Jeroen Lauwers" initials="JL" userId="S::jeroen.lauwers@onderwijsinspectie.be::b78a72bc-5401-4d49-9648-a63c7176403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02E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593" autoAdjust="0"/>
    <p:restoredTop sz="71660" autoAdjust="0"/>
  </p:normalViewPr>
  <p:slideViewPr>
    <p:cSldViewPr>
      <p:cViewPr varScale="1">
        <p:scale>
          <a:sx n="48" d="100"/>
          <a:sy n="48" d="100"/>
        </p:scale>
        <p:origin x="1416" y="2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011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18" Type="http://schemas.openxmlformats.org/officeDocument/2006/relationships/customXml" Target="../customXml/item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microsoft.com/office/2018/10/relationships/authors" Target="authors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customXml" Target="../customXml/item2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4939" y="0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3D21760B-E8DA-48E1-B320-80A4A14EC447}" type="datetimeFigureOut">
              <a:rPr lang="nl-NL"/>
              <a:pPr>
                <a:defRPr/>
              </a:pPr>
              <a:t>21-11-2024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modelstijlen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4939" y="9445169"/>
            <a:ext cx="2949099" cy="49720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9168066-BD19-4862-B184-FB268DA2EAC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8999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67952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5640126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3158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F3C26D-93EC-4CDC-3019-CD255010B2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4293EAF-C27C-0992-7DE3-494310BF221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45102F7-270B-D4E4-EDEB-F1550DE0783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C792060A-9AFB-E9FE-C8CD-179E725EE7E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41431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AA01F4D-9DF6-5A3F-6DA7-BEF772747F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31E1E98-E643-FE1D-FF48-ED14FE3B38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11FBB5E-0659-882B-A2CA-2E90639701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E051572E-22AC-0C0B-B667-D6DC606F2D0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66718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FC024A-AE51-D26A-0143-7E543D6750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2D9EC7C4-D8F7-C640-F092-A7505420F7D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D155087B-2436-A52B-F859-3B0D321F754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FC55E1C-12E2-4052-C233-B0159BF5417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634911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00AFB7-BA5C-F7A2-2DE1-8ECCC5BADB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E871D431-69AA-29B7-7BDE-3CD90A014AC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4EC5CB43-0A4F-8C42-A3DB-98D9F3C605E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406E1B2-0A71-72EF-74A1-DDF524B81B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8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731070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92DBA5-31E6-D50A-122D-703755372B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0266199F-200B-01A5-EF77-FF561B711A9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B562FA48-46CD-76F5-4218-9C7F24E8E3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F01C4E97-A6EA-FA24-6EC4-DCC227C1794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168066-BD19-4862-B184-FB268DA2EACC}" type="slidenum">
              <a:rPr lang="nl-NL" smtClean="0"/>
              <a:pPr>
                <a:defRPr/>
              </a:pPr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49937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4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5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6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8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png"/></Relationships>
</file>

<file path=ppt/slideLayouts/_rels/slideLayout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9.xml"/></Relationships>
</file>

<file path=ppt/slideLayouts/_rels/slideLayout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0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1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3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7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7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4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941" y="1882800"/>
            <a:ext cx="3753000" cy="2336400"/>
          </a:xfrm>
        </p:spPr>
        <p:txBody>
          <a:bodyPr tIns="90000" bIns="90000">
            <a:normAutofit/>
          </a:bodyPr>
          <a:lstStyle>
            <a:lvl1pPr algn="l">
              <a:defRPr sz="27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15941" y="4215600"/>
            <a:ext cx="3753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0722060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6488"/>
            <a:ext cx="91440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76250" y="2241678"/>
            <a:ext cx="3919538" cy="3944938"/>
          </a:xfrm>
        </p:spPr>
        <p:txBody>
          <a:bodyPr/>
          <a:lstStyle>
            <a:lvl1pPr>
              <a:buClr>
                <a:srgbClr val="A9006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14899" y="2241678"/>
            <a:ext cx="3753000" cy="3944938"/>
          </a:xfrm>
        </p:spPr>
        <p:txBody>
          <a:bodyPr/>
          <a:lstStyle>
            <a:lvl1pPr>
              <a:buClr>
                <a:srgbClr val="A9006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9006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364F4A-EAA0-4209-B89B-ECEA15CC2D23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4108-B0D3-4994-AF13-E3CF4020C94D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66725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6251" y="2306037"/>
            <a:ext cx="3753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350" b="1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6251" y="2953738"/>
            <a:ext cx="3753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914900" y="2306037"/>
            <a:ext cx="3753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350" b="1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914900" y="2953738"/>
            <a:ext cx="3754041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1F33C7-3F6E-42C8-ACC9-D43D2874116F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978D2-BF45-4E1D-8667-7B096167CBAA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474563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C4418-E51C-4795-8C76-599A5FC12206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330AE-ECC5-4D92-85DB-06C24A6C1AB3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523055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7122CD-5D05-43CA-9587-AC0599198628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DDF6A-FD39-402D-A0B1-38ACBDB96AE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13205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6250" y="3427414"/>
            <a:ext cx="3752850" cy="2793999"/>
          </a:xfrm>
        </p:spPr>
        <p:txBody>
          <a:bodyPr anchor="t" anchorCtr="0"/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4915941" y="1052513"/>
            <a:ext cx="3753000" cy="51689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76250" y="1052514"/>
            <a:ext cx="375285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68D24-C656-4064-B2D1-B8F845F65106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41D91-37B1-464A-ADF8-DBF297FCD69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192587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76250" y="1052514"/>
            <a:ext cx="8192691" cy="4024800"/>
          </a:xfrm>
        </p:spPr>
        <p:txBody>
          <a:bodyPr>
            <a:normAutofit/>
          </a:bodyPr>
          <a:lstStyle>
            <a:lvl1pPr algn="l"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476250" y="5077315"/>
            <a:ext cx="4095750" cy="1144098"/>
          </a:xfrm>
        </p:spPr>
        <p:txBody>
          <a:bodyPr lIns="162000" tIns="90000" rIns="90000"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5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BFA51BAC-47C1-4C12-9648-B9A47D9E1734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6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7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7C520BB-10E2-49B7-A3F5-6948572833C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5488126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76250" y="1052514"/>
            <a:ext cx="8192691" cy="4024800"/>
          </a:xfrm>
        </p:spPr>
        <p:txBody>
          <a:bodyPr>
            <a:normAutofit/>
          </a:bodyPr>
          <a:lstStyle>
            <a:lvl1pPr algn="l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476250" y="5077315"/>
            <a:ext cx="4095750" cy="1144099"/>
          </a:xfrm>
        </p:spPr>
        <p:txBody>
          <a:bodyPr lIns="162000" tIns="900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5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AE47F-9164-4C07-98F6-F24277A7AB1C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6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7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6B139-901F-4664-94C9-6E7B559F44D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47636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4572000" y="-1588"/>
            <a:ext cx="4572000" cy="68595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nl-NL" sz="750" dirty="0">
              <a:solidFill>
                <a:schemeClr val="bg1"/>
              </a:solidFill>
            </a:endParaRPr>
          </a:p>
        </p:txBody>
      </p:sp>
      <p:pic>
        <p:nvPicPr>
          <p:cNvPr id="5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76250" y="2636838"/>
            <a:ext cx="3752849" cy="1584324"/>
          </a:xfrm>
        </p:spPr>
        <p:txBody>
          <a:bodyPr anchor="ctr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4915941" y="1066801"/>
            <a:ext cx="3753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888CCD-6F0D-4340-A6F5-33CB03D48E3C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9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B6716-65E6-423D-8136-5D3FA12C7C0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62104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7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76249" y="2636839"/>
            <a:ext cx="3753000" cy="1584324"/>
          </a:xfrm>
        </p:spPr>
        <p:txBody>
          <a:bodyPr anchor="ctr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4914899" y="1052513"/>
            <a:ext cx="3753000" cy="5168900"/>
          </a:xfrm>
        </p:spPr>
        <p:txBody>
          <a:bodyPr anchor="ctr" anchorCtr="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EB5F7-BEAC-4797-938C-1D6B24291C9F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9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0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980DD-5CBF-49ED-9632-65FC111677F7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72452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6250" y="3427413"/>
            <a:ext cx="3752850" cy="2794000"/>
          </a:xfrm>
        </p:spPr>
        <p:txBody>
          <a:bodyPr anchor="t" anchorCtr="0"/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76250" y="1052514"/>
            <a:ext cx="375285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afbeelding 16"/>
          <p:cNvSpPr>
            <a:spLocks noGrp="1"/>
          </p:cNvSpPr>
          <p:nvPr>
            <p:ph type="pic" sz="quarter" idx="24"/>
          </p:nvPr>
        </p:nvSpPr>
        <p:spPr>
          <a:xfrm>
            <a:off x="4572000" y="-2381"/>
            <a:ext cx="4572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027D01-5021-41EE-87D6-712458E364BC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A8ABA-035A-4F0F-8E53-0BAECFC348D7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738025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6488"/>
            <a:ext cx="91440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>
            <a:lvl1pPr>
              <a:buClr>
                <a:srgbClr val="A9006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9006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6F4477-E0A6-466D-B9B0-BBDE049E7617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8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9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EF968-E392-4FDD-9E22-85C570AAF186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05205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jdelijke aanduiding voor afbeelding 16"/>
          <p:cNvSpPr>
            <a:spLocks noGrp="1"/>
          </p:cNvSpPr>
          <p:nvPr>
            <p:ph type="pic" sz="quarter" idx="24"/>
          </p:nvPr>
        </p:nvSpPr>
        <p:spPr>
          <a:xfrm>
            <a:off x="4572000" y="-2381"/>
            <a:ext cx="4572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476250" y="2289601"/>
            <a:ext cx="3754041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654" y="1051201"/>
            <a:ext cx="3753446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ABCBB5-D293-46F1-821B-AC43FBB45B53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8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9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068E1-A1F9-4E32-8CD5-CD71D7D32946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366711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16"/>
          <p:cNvSpPr>
            <a:spLocks noGrp="1"/>
          </p:cNvSpPr>
          <p:nvPr>
            <p:ph type="pic" sz="quarter" idx="24"/>
          </p:nvPr>
        </p:nvSpPr>
        <p:spPr>
          <a:xfrm>
            <a:off x="4572000" y="-2381"/>
            <a:ext cx="4572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476250" y="2289601"/>
            <a:ext cx="3752850" cy="393181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051201"/>
            <a:ext cx="375285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84B656-9B60-4C2A-A6B2-F871B869D32F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811BA-25EB-4BDE-9CF1-75E56BBCBB00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268461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1"/>
            <a:ext cx="9144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5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052513"/>
            <a:ext cx="8192691" cy="2374900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749488"/>
            <a:ext cx="8192691" cy="2471925"/>
          </a:xfrm>
        </p:spPr>
        <p:txBody>
          <a:bodyPr numCol="2" spcCol="468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2877C-8DF5-4D75-B750-431858BE9DFF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7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8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7E3D2-3776-4FF6-AFEA-B1A6E7CDAB2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358774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3430588"/>
            <a:ext cx="9144000" cy="34274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5" name="Rechthoek 4"/>
          <p:cNvSpPr>
            <a:spLocks/>
          </p:cNvSpPr>
          <p:nvPr userDrawn="1"/>
        </p:nvSpPr>
        <p:spPr>
          <a:xfrm>
            <a:off x="4396979" y="6619876"/>
            <a:ext cx="350044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052513"/>
            <a:ext cx="8192691" cy="2374900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749488"/>
            <a:ext cx="8192691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CC368-B6AC-413F-A475-D6899B332AD2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7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8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AB58-A399-445D-9516-50862328C55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3535737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214438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654" y="3888001"/>
            <a:ext cx="3753446" cy="2333413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15941" y="3888001"/>
            <a:ext cx="3753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C834C22-F9C3-4BEA-8A1A-D138E74C3A2A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7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8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6A06B2-FE0E-433A-92ED-1D9BD9AC889E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183720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14899" y="3888001"/>
            <a:ext cx="3753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654" y="3888001"/>
            <a:ext cx="3753446" cy="2333413"/>
          </a:xfrm>
        </p:spPr>
        <p:txBody>
          <a:bodyPr anchor="t"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CCB493-C9FA-45A0-B5C1-F3AB38A3CC72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D1506-D291-4444-B5F9-70F714464060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328583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tabLst>
                <a:tab pos="1214438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888001"/>
            <a:ext cx="8192691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727AC9A-BAAE-4BC4-ADB4-46A3243E82A4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5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6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251E58A-BDA6-4270-9137-68D9DA2488EE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187206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888001"/>
            <a:ext cx="8192691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416544-1687-42B7-9301-D355076A63B9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C845C-D578-4D4A-A127-DEE06213F0E3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474124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4"/>
            <a:ext cx="9144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200" y="1051200"/>
            <a:ext cx="8193287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6CC4E-3073-4D57-A3E0-361B8F2ADCEB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5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6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937C6-FBAA-4873-8B06-E261DEE4E77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5578917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4"/>
            <a:ext cx="9144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75654" y="1051200"/>
            <a:ext cx="8193287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42450D-8211-4567-9488-AE11CA23FFE2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5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6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B1556-0BFE-445B-BEE2-25DF21556EEB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730534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7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2" y="0"/>
            <a:ext cx="9148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I:\Communicatie\Mediabestanden (foto, video, huisstijl etc)\Huisstijl\Logo's Inspectie van het Onderwijs\Logo's\OCW_IO_Logo_pres_diap_n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4914900" y="5832053"/>
            <a:ext cx="3753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4914900" y="1885467"/>
            <a:ext cx="3753000" cy="2336400"/>
          </a:xfrm>
        </p:spPr>
        <p:txBody>
          <a:bodyPr tIns="90000" bIns="90000">
            <a:normAutofit/>
          </a:bodyPr>
          <a:lstStyle>
            <a:lvl1pPr algn="l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4914900" y="4218267"/>
            <a:ext cx="3753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21" name="Tijdelijke aanduiding voor afbeelding 22"/>
          <p:cNvSpPr>
            <a:spLocks noGrp="1"/>
          </p:cNvSpPr>
          <p:nvPr>
            <p:ph type="pic" sz="quarter" idx="22"/>
          </p:nvPr>
        </p:nvSpPr>
        <p:spPr>
          <a:xfrm>
            <a:off x="1" y="0"/>
            <a:ext cx="4574381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0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E48E5-59B6-4940-8DDA-B92D84063171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11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2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3FBD1-374E-4AFB-81D2-90DA911D572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193111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905922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9144000" cy="576000"/>
          </a:xfrm>
          <a:solidFill>
            <a:schemeClr val="tx2"/>
          </a:solidFill>
        </p:spPr>
        <p:txBody>
          <a:bodyPr lIns="756000" anchor="ctr">
            <a:no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9144000" cy="396000"/>
          </a:xfrm>
          <a:solidFill>
            <a:schemeClr val="bg1"/>
          </a:solidFill>
        </p:spPr>
        <p:txBody>
          <a:bodyPr lIns="756000" anchor="ctr" anchorCtr="0"/>
          <a:lstStyle>
            <a:lvl1pPr marL="0" indent="0">
              <a:buNone/>
              <a:defRPr sz="1500" i="0">
                <a:solidFill>
                  <a:schemeClr val="tx1"/>
                </a:solidFill>
              </a:defRPr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2490346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476250" y="2276475"/>
            <a:ext cx="8192691" cy="39449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2D5E7E-C6A2-453C-A551-649A9F1BDE7D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BCD5C-5186-4249-9CEC-3373DFAFB31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1901192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5969144" y="2276475"/>
            <a:ext cx="2700000" cy="3937000"/>
          </a:xfrm>
        </p:spPr>
        <p:txBody>
          <a:bodyPr/>
          <a:lstStyle>
            <a:lvl1pPr marL="0" indent="0">
              <a:buNone/>
              <a:defRPr sz="1500"/>
            </a:lvl1pPr>
            <a:lvl2pPr marL="234900" indent="0">
              <a:buNone/>
              <a:defRPr sz="1350"/>
            </a:lvl2pPr>
            <a:lvl3pPr marL="472500" indent="0">
              <a:buNone/>
              <a:defRPr sz="1200"/>
            </a:lvl3pPr>
            <a:lvl4pPr marL="707400" indent="0">
              <a:buNone/>
              <a:defRPr sz="1200"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476250" y="2276475"/>
            <a:ext cx="5384223" cy="39449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C112E4-989E-4FF5-A38E-414B6F01F3A2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A1C8A-1EC0-4928-9C68-83F95C3220A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7688321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4912518" y="2289600"/>
            <a:ext cx="3753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12518" y="1051201"/>
            <a:ext cx="3753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476250" y="1066800"/>
            <a:ext cx="3752850" cy="515461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DF9ECD-886C-454A-ADE5-F52C9A87D842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8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1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C25BF-0A11-4EBE-BF3C-D3EC2C2FF2C7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8866510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875617"/>
            <a:ext cx="8192691" cy="1551796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3867565" y="3846022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3867565" y="4639509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3867565" y="5405528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408586" y="3921366"/>
            <a:ext cx="405902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408586" y="4707382"/>
            <a:ext cx="405902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408586" y="5480872"/>
            <a:ext cx="405902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1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9A7240-E4FC-4056-8A79-3F6C171A07E2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12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3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315F8-8D2A-45D8-9F9F-0928D5782E8B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3771279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2565400"/>
            <a:ext cx="3752850" cy="1727200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5382214" y="2286000"/>
            <a:ext cx="3286727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5382214" y="3079487"/>
            <a:ext cx="3286727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5382214" y="3845506"/>
            <a:ext cx="3286727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923235" y="2361344"/>
            <a:ext cx="405902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923235" y="3147360"/>
            <a:ext cx="405902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923235" y="3920850"/>
            <a:ext cx="405902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1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8D88B8-8400-4C7E-B303-80A47A38823A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12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3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E41F0-E5BA-4B61-99C3-E24CF2CEC01C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257934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875618"/>
            <a:ext cx="8192691" cy="1551795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3168235" y="3846022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3168235" y="4639509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3168235" y="5405528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2709256" y="3921366"/>
            <a:ext cx="405902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2709256" y="4707382"/>
            <a:ext cx="405902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2709256" y="5480872"/>
            <a:ext cx="405902" cy="5400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0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072B2978-FE4F-4581-921F-AD6072F3DB2C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11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2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6886EF9-0DAB-49D4-BA9A-3CC5EE38F7B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7875507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915941" y="1882800"/>
            <a:ext cx="3753000" cy="2336400"/>
          </a:xfrm>
        </p:spPr>
        <p:txBody>
          <a:bodyPr tIns="90000" bIns="90000">
            <a:normAutofit/>
          </a:bodyPr>
          <a:lstStyle>
            <a:lvl1pPr algn="l">
              <a:defRPr sz="27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915941" y="4215600"/>
            <a:ext cx="3753000" cy="1339200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8054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6488"/>
            <a:ext cx="91440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 numCol="2" spcCol="468000"/>
          <a:lstStyle>
            <a:lvl1pPr>
              <a:buClr>
                <a:srgbClr val="A9006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9006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7" name="Tijdelijke aanduiding voor datum 1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8" name="Tijdelijke aanduiding voor voettekst 1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9" name="Tijdelijke aanduiding voor dianumm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AEF968-E392-4FDD-9E22-85C570AAF186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67585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6011" y="3427413"/>
            <a:ext cx="8192930" cy="1726479"/>
          </a:xfrm>
        </p:spPr>
        <p:txBody>
          <a:bodyPr lIns="57600" tIns="90000" bIns="90000">
            <a:normAutofit/>
          </a:bodyPr>
          <a:lstStyle>
            <a:lvl1pPr algn="l">
              <a:defRPr sz="27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6011" y="5162401"/>
            <a:ext cx="8192930" cy="664319"/>
          </a:xfrm>
        </p:spPr>
        <p:txBody>
          <a:bodyPr lIns="72000" tIns="900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475059" y="5829386"/>
            <a:ext cx="3854054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2" name="Tijdelijke aanduiding voor afbeelding 12"/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9144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484B36DB-0033-4ABC-980D-FBEC4A00D1CB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8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9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88C3BC9-CDD7-4A15-8165-73BD89315B7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3489774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afbeelding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hthoek 5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7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2" y="0"/>
            <a:ext cx="9148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2" descr="I:\Communicatie\Mediabestanden (foto, video, huisstijl etc)\Huisstijl\Logo's Inspectie van het Onderwijs\Logo's\OCW_IO_Logo_pres_diap_nl.png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4914900" y="5832053"/>
            <a:ext cx="3753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tel 1"/>
          <p:cNvSpPr>
            <a:spLocks noGrp="1"/>
          </p:cNvSpPr>
          <p:nvPr>
            <p:ph type="ctrTitle"/>
          </p:nvPr>
        </p:nvSpPr>
        <p:spPr>
          <a:xfrm>
            <a:off x="4914900" y="1885467"/>
            <a:ext cx="3753000" cy="2336400"/>
          </a:xfrm>
        </p:spPr>
        <p:txBody>
          <a:bodyPr tIns="90000" bIns="90000">
            <a:normAutofit/>
          </a:bodyPr>
          <a:lstStyle>
            <a:lvl1pPr algn="l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Ondertitel 2"/>
          <p:cNvSpPr>
            <a:spLocks noGrp="1"/>
          </p:cNvSpPr>
          <p:nvPr>
            <p:ph type="subTitle" idx="1"/>
          </p:nvPr>
        </p:nvSpPr>
        <p:spPr>
          <a:xfrm>
            <a:off x="4914900" y="4218267"/>
            <a:ext cx="3753000" cy="1613786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21" name="Tijdelijke aanduiding voor afbeelding 22"/>
          <p:cNvSpPr>
            <a:spLocks noGrp="1"/>
          </p:cNvSpPr>
          <p:nvPr>
            <p:ph type="pic" sz="quarter" idx="22"/>
          </p:nvPr>
        </p:nvSpPr>
        <p:spPr>
          <a:xfrm>
            <a:off x="1" y="0"/>
            <a:ext cx="4574381" cy="6858000"/>
          </a:xfrm>
          <a:custGeom>
            <a:avLst/>
            <a:gdLst>
              <a:gd name="connsiteX0" fmla="*/ 0 w 6099175"/>
              <a:gd name="connsiteY0" fmla="*/ 0 h 6858000"/>
              <a:gd name="connsiteX1" fmla="*/ 5782375 w 6099175"/>
              <a:gd name="connsiteY1" fmla="*/ 0 h 6858000"/>
              <a:gd name="connsiteX2" fmla="*/ 5782375 w 6099175"/>
              <a:gd name="connsiteY2" fmla="*/ 1278000 h 6858000"/>
              <a:gd name="connsiteX3" fmla="*/ 6099175 w 6099175"/>
              <a:gd name="connsiteY3" fmla="*/ 1278000 h 6858000"/>
              <a:gd name="connsiteX4" fmla="*/ 6099175 w 6099175"/>
              <a:gd name="connsiteY4" fmla="*/ 6858000 h 6858000"/>
              <a:gd name="connsiteX5" fmla="*/ 0 w 6099175"/>
              <a:gd name="connsiteY5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9175" h="6858000">
                <a:moveTo>
                  <a:pt x="0" y="0"/>
                </a:moveTo>
                <a:lnTo>
                  <a:pt x="5782375" y="0"/>
                </a:lnTo>
                <a:lnTo>
                  <a:pt x="5782375" y="1278000"/>
                </a:lnTo>
                <a:lnTo>
                  <a:pt x="6099175" y="1278000"/>
                </a:lnTo>
                <a:lnTo>
                  <a:pt x="6099175" y="6858000"/>
                </a:lnTo>
                <a:lnTo>
                  <a:pt x="0" y="685800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/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10" name="Tijdelijke aanduiding voor datum 10"/>
          <p:cNvSpPr>
            <a:spLocks noGrp="1"/>
          </p:cNvSpPr>
          <p:nvPr>
            <p:ph type="dt" sz="half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11" name="Tijdelijke aanduiding voor voettekst 11"/>
          <p:cNvSpPr>
            <a:spLocks noGrp="1"/>
          </p:cNvSpPr>
          <p:nvPr>
            <p:ph type="ftr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2" name="Tijdelijke aanduiding voor dianummer 1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C3FBD1-374E-4AFB-81D2-90DA911D5724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58727309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dia afbeelding horizontaa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476011" y="3427413"/>
            <a:ext cx="8192930" cy="1726479"/>
          </a:xfrm>
        </p:spPr>
        <p:txBody>
          <a:bodyPr lIns="57600" tIns="90000" bIns="90000">
            <a:normAutofit/>
          </a:bodyPr>
          <a:lstStyle>
            <a:lvl1pPr algn="l">
              <a:defRPr sz="27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76011" y="5162401"/>
            <a:ext cx="8192930" cy="664319"/>
          </a:xfrm>
        </p:spPr>
        <p:txBody>
          <a:bodyPr lIns="72000" tIns="900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7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475059" y="5829386"/>
            <a:ext cx="3854054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2" name="Tijdelijke aanduiding voor afbeelding 12"/>
          <p:cNvSpPr>
            <a:spLocks noGrp="1"/>
          </p:cNvSpPr>
          <p:nvPr>
            <p:ph type="pic" sz="quarter" idx="11"/>
          </p:nvPr>
        </p:nvSpPr>
        <p:spPr>
          <a:xfrm>
            <a:off x="0" y="-1"/>
            <a:ext cx="9144000" cy="3427413"/>
          </a:xfrm>
          <a:custGeom>
            <a:avLst/>
            <a:gdLst>
              <a:gd name="connsiteX0" fmla="*/ 5779200 w 12192000"/>
              <a:gd name="connsiteY0" fmla="*/ 1 h 3427413"/>
              <a:gd name="connsiteX1" fmla="*/ 5779200 w 12192000"/>
              <a:gd name="connsiteY1" fmla="*/ 1278001 h 3427413"/>
              <a:gd name="connsiteX2" fmla="*/ 6412800 w 12192000"/>
              <a:gd name="connsiteY2" fmla="*/ 1278001 h 3427413"/>
              <a:gd name="connsiteX3" fmla="*/ 6412800 w 12192000"/>
              <a:gd name="connsiteY3" fmla="*/ 1 h 3427413"/>
              <a:gd name="connsiteX4" fmla="*/ 0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5779200" y="1"/>
                </a:moveTo>
                <a:lnTo>
                  <a:pt x="5779200" y="1278001"/>
                </a:lnTo>
                <a:lnTo>
                  <a:pt x="6412800" y="1278001"/>
                </a:lnTo>
                <a:lnTo>
                  <a:pt x="6412800" y="1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>
              <a:defRPr lang="nl-NL" dirty="0"/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8" name="Tijdelijke aanduiding voor voettekst 8"/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9" name="Tijdelijke aanduiding voor dianummer 9"/>
          <p:cNvSpPr>
            <a:spLocks noGrp="1"/>
          </p:cNvSpPr>
          <p:nvPr>
            <p:ph type="sldNum" sz="quarter" idx="14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388C3BC9-CDD7-4A15-8165-73BD89315B7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315483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2" y="0"/>
            <a:ext cx="9148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4917132" y="3427413"/>
            <a:ext cx="3753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4914900" y="5832053"/>
            <a:ext cx="3753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4915941" y="2024063"/>
            <a:ext cx="3753000" cy="1403350"/>
          </a:xfrm>
        </p:spPr>
        <p:txBody>
          <a:bodyPr tIns="90000" bIns="90000">
            <a:normAutofit/>
          </a:bodyPr>
          <a:lstStyle>
            <a:lvl1pPr algn="l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8" name="Tijdelijke aanduiding voor datum 17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9" name="Tijdelijke aanduiding voor voettekst 18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0" name="Tijdelijke aanduiding voor dianummer 19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6C11B-D2EC-4C59-AB55-359D89875E7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98891226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2" y="0"/>
            <a:ext cx="9148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879601"/>
            <a:ext cx="8192691" cy="1547813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476250" y="3749487"/>
            <a:ext cx="8193882" cy="2077232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475059" y="5829386"/>
            <a:ext cx="3754041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1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11" name="Tijdelijke aanduiding voor voettekst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2" name="Tijdelijke aanduiding voor dianummer 1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D5031-ABB2-4966-B1CF-B7D75D1356D9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4799685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hoek 17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9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76249" y="2636839"/>
            <a:ext cx="3752851" cy="1584325"/>
          </a:xfrm>
        </p:spPr>
        <p:txBody>
          <a:bodyPr anchor="ctr"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5843799" y="916926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5843799" y="2061911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5843799" y="3211200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5843799" y="4352400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5843799" y="5497200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4814046" y="998446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4814046" y="2143675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/>
          </p:nvPr>
        </p:nvSpPr>
        <p:spPr>
          <a:xfrm>
            <a:off x="4814046" y="3288904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/>
          </p:nvPr>
        </p:nvSpPr>
        <p:spPr>
          <a:xfrm>
            <a:off x="4814046" y="4434133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4814046" y="5579362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27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2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49F33-4F01-4809-8986-1950B16069E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49579226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7" name="Picture 2" descr="I:\Communicatie\Mediabestanden (foto, video, huisstijl etc)\Huisstijl\Logo's Inspectie van het Onderwijs\Logo's\OCW_IO_Logo_pres_diap_nl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jdelijke aanduiding voor afbeelding 11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4573933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769584 w 6098242"/>
              <a:gd name="connsiteY2" fmla="*/ 1289449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098242"/>
              <a:gd name="connsiteY0" fmla="*/ 0 h 6858000"/>
              <a:gd name="connsiteX1" fmla="*/ 5769583 w 6098242"/>
              <a:gd name="connsiteY1" fmla="*/ 8238 h 6858000"/>
              <a:gd name="connsiteX2" fmla="*/ 5769584 w 6098242"/>
              <a:gd name="connsiteY2" fmla="*/ 1289449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098242"/>
              <a:gd name="connsiteY0" fmla="*/ 0 h 6858000"/>
              <a:gd name="connsiteX1" fmla="*/ 5769583 w 6098242"/>
              <a:gd name="connsiteY1" fmla="*/ 8238 h 6858000"/>
              <a:gd name="connsiteX2" fmla="*/ 5769584 w 6098242"/>
              <a:gd name="connsiteY2" fmla="*/ 1289449 h 6858000"/>
              <a:gd name="connsiteX3" fmla="*/ 6065291 w 6098242"/>
              <a:gd name="connsiteY3" fmla="*/ 1281211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098242"/>
              <a:gd name="connsiteY0" fmla="*/ 0 h 6858000"/>
              <a:gd name="connsiteX1" fmla="*/ 5769583 w 6098242"/>
              <a:gd name="connsiteY1" fmla="*/ 8238 h 6858000"/>
              <a:gd name="connsiteX2" fmla="*/ 5777822 w 6098242"/>
              <a:gd name="connsiteY2" fmla="*/ 1264735 h 6858000"/>
              <a:gd name="connsiteX3" fmla="*/ 6065291 w 6098242"/>
              <a:gd name="connsiteY3" fmla="*/ 1281211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106112"/>
              <a:gd name="connsiteY0" fmla="*/ 0 h 6858000"/>
              <a:gd name="connsiteX1" fmla="*/ 5769583 w 6106112"/>
              <a:gd name="connsiteY1" fmla="*/ 8238 h 6858000"/>
              <a:gd name="connsiteX2" fmla="*/ 5777822 w 6106112"/>
              <a:gd name="connsiteY2" fmla="*/ 1264735 h 6858000"/>
              <a:gd name="connsiteX3" fmla="*/ 6106112 w 6106112"/>
              <a:gd name="connsiteY3" fmla="*/ 1264882 h 6858000"/>
              <a:gd name="connsiteX4" fmla="*/ 6098242 w 6106112"/>
              <a:gd name="connsiteY4" fmla="*/ 6858000 h 6858000"/>
              <a:gd name="connsiteX5" fmla="*/ 0 w 6106112"/>
              <a:gd name="connsiteY5" fmla="*/ 6858000 h 6858000"/>
              <a:gd name="connsiteX6" fmla="*/ 0 w 6106112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64735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97392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72900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72900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74 h 6858000"/>
              <a:gd name="connsiteX2" fmla="*/ 5777822 w 6098577"/>
              <a:gd name="connsiteY2" fmla="*/ 1272900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8577" h="6858000">
                <a:moveTo>
                  <a:pt x="0" y="0"/>
                </a:moveTo>
                <a:lnTo>
                  <a:pt x="5769583" y="74"/>
                </a:lnTo>
                <a:cubicBezTo>
                  <a:pt x="5769583" y="427144"/>
                  <a:pt x="5777822" y="845830"/>
                  <a:pt x="5777822" y="1272900"/>
                </a:cubicBezTo>
                <a:lnTo>
                  <a:pt x="6089783" y="1281211"/>
                </a:lnTo>
                <a:cubicBezTo>
                  <a:pt x="6087160" y="3145584"/>
                  <a:pt x="6100865" y="4993627"/>
                  <a:pt x="6098242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4914900" y="2529016"/>
            <a:ext cx="3753000" cy="3692397"/>
          </a:xfrm>
        </p:spPr>
        <p:txBody>
          <a:bodyPr/>
          <a:lstStyle>
            <a:lvl1pPr marL="342900" indent="-3429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513000" indent="-162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914900" y="1545471"/>
            <a:ext cx="3753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9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nl-NL"/>
              <a:t>Inspectie van het Onderwijs</a:t>
            </a:r>
          </a:p>
        </p:txBody>
      </p:sp>
      <p:sp>
        <p:nvSpPr>
          <p:cNvPr id="10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167B-57E1-41AC-ACA0-F20A3F1C63CD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39458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49" y="2636838"/>
            <a:ext cx="3752851" cy="1584325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6249" y="4221163"/>
            <a:ext cx="3752851" cy="2000251"/>
          </a:xfrm>
        </p:spPr>
        <p:txBody>
          <a:bodyPr tIns="90000" rIns="1008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/>
          </p:nvPr>
        </p:nvSpPr>
        <p:spPr>
          <a:xfrm>
            <a:off x="476249" y="1171575"/>
            <a:ext cx="3752851" cy="1463674"/>
          </a:xfrm>
        </p:spPr>
        <p:txBody>
          <a:bodyPr rIns="0" anchor="b" anchorCtr="0"/>
          <a:lstStyle>
            <a:lvl1pPr marL="0" indent="0" algn="r">
              <a:buNone/>
              <a:defRPr sz="7200" b="1" i="0">
                <a:solidFill>
                  <a:schemeClr val="bg1"/>
                </a:solidFill>
              </a:defRPr>
            </a:lvl1pPr>
            <a:lvl2pPr marL="234900" indent="0" algn="r">
              <a:buNone/>
              <a:defRPr/>
            </a:lvl2pPr>
            <a:lvl3pPr marL="472500" indent="0" algn="r">
              <a:buNone/>
              <a:defRPr/>
            </a:lvl3pPr>
            <a:lvl4pPr marL="707400" indent="0" algn="r">
              <a:buNone/>
              <a:defRPr/>
            </a:lvl4pPr>
            <a:lvl5pPr marL="945000" indent="0" algn="r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0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9270D-45B4-4BE2-842D-6B4336A33759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4994833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766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86488"/>
            <a:ext cx="9144000" cy="671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76250" y="2241678"/>
            <a:ext cx="3919538" cy="3944938"/>
          </a:xfrm>
        </p:spPr>
        <p:txBody>
          <a:bodyPr/>
          <a:lstStyle>
            <a:lvl1pPr>
              <a:buClr>
                <a:srgbClr val="A9006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14899" y="2241678"/>
            <a:ext cx="3753000" cy="3944938"/>
          </a:xfrm>
        </p:spPr>
        <p:txBody>
          <a:bodyPr/>
          <a:lstStyle>
            <a:lvl1pPr>
              <a:buClr>
                <a:srgbClr val="A90061"/>
              </a:buClr>
              <a:defRPr/>
            </a:lvl1pPr>
          </a:lstStyle>
          <a:p>
            <a:pPr lvl="0"/>
            <a:r>
              <a:rPr lang="nl-NL" dirty="0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A9006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datum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9" name="Tijdelijke aanduiding voor voettekst 1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0" name="Tijdelijke aanduiding voor dianumm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024108-B0D3-4994-AF13-E3CF4020C94D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42789243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6251" y="2306037"/>
            <a:ext cx="3753000" cy="648000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350" b="1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6251" y="2953738"/>
            <a:ext cx="3753000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914900" y="2306037"/>
            <a:ext cx="3753000" cy="647228"/>
          </a:xfrm>
          <a:noFill/>
        </p:spPr>
        <p:txBody>
          <a:bodyPr lIns="180000" tIns="180000" rIns="180000" bIns="72000" anchor="b">
            <a:noAutofit/>
          </a:bodyPr>
          <a:lstStyle>
            <a:lvl1pPr marL="0" indent="0">
              <a:buNone/>
              <a:defRPr sz="1350" b="1" cap="all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914900" y="2953738"/>
            <a:ext cx="3754041" cy="3267676"/>
          </a:xfrm>
          <a:noFill/>
        </p:spPr>
        <p:txBody>
          <a:bodyPr lIns="180000" tIns="180000" rIns="180000" bIns="72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tel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9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8978D2-BF45-4E1D-8667-7B096167CBAA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87726560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4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330AE-ECC5-4D92-85DB-06C24A6C1AB3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75130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2" y="0"/>
            <a:ext cx="9148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Ondertitel 2"/>
          <p:cNvSpPr>
            <a:spLocks noGrp="1"/>
          </p:cNvSpPr>
          <p:nvPr>
            <p:ph type="subTitle" idx="1"/>
          </p:nvPr>
        </p:nvSpPr>
        <p:spPr>
          <a:xfrm>
            <a:off x="4917132" y="3427413"/>
            <a:ext cx="3753000" cy="2404640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25" name="Tijdelijke aanduiding voor tekst 16"/>
          <p:cNvSpPr>
            <a:spLocks noGrp="1"/>
          </p:cNvSpPr>
          <p:nvPr>
            <p:ph type="body" sz="quarter" idx="21"/>
          </p:nvPr>
        </p:nvSpPr>
        <p:spPr>
          <a:xfrm>
            <a:off x="4914900" y="5832053"/>
            <a:ext cx="3753000" cy="389360"/>
          </a:xfrm>
        </p:spPr>
        <p:txBody>
          <a:bodyPr lIns="118800" anchor="b" anchorCtr="0">
            <a:noAutofit/>
          </a:bodyPr>
          <a:lstStyle>
            <a:lvl1pPr marL="0" indent="0">
              <a:buNone/>
              <a:defRPr sz="1200">
                <a:solidFill>
                  <a:schemeClr val="bg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tel 1"/>
          <p:cNvSpPr>
            <a:spLocks noGrp="1"/>
          </p:cNvSpPr>
          <p:nvPr>
            <p:ph type="ctrTitle"/>
          </p:nvPr>
        </p:nvSpPr>
        <p:spPr>
          <a:xfrm>
            <a:off x="4915941" y="2024063"/>
            <a:ext cx="3753000" cy="1403350"/>
          </a:xfrm>
        </p:spPr>
        <p:txBody>
          <a:bodyPr tIns="90000" bIns="90000">
            <a:normAutofit/>
          </a:bodyPr>
          <a:lstStyle>
            <a:lvl1pPr algn="l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8" name="Tijdelijke aanduiding voor datum 17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932BA8-E38A-4A78-A459-3E07F3115B33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9" name="Tijdelijke aanduiding voor voettekst 18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0" name="Tijdelijke aanduiding voor dianummer 19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6C11B-D2EC-4C59-AB55-359D89875E7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84474791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3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4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DDF6A-FD39-402D-A0B1-38ACBDB96AE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8057330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6250" y="3427414"/>
            <a:ext cx="3752850" cy="2793999"/>
          </a:xfrm>
        </p:spPr>
        <p:txBody>
          <a:bodyPr anchor="t" anchorCtr="0"/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0" name="Tijdelijke aanduiding voor inhoud 9"/>
          <p:cNvSpPr>
            <a:spLocks noGrp="1"/>
          </p:cNvSpPr>
          <p:nvPr>
            <p:ph sz="quarter" idx="13"/>
          </p:nvPr>
        </p:nvSpPr>
        <p:spPr>
          <a:xfrm>
            <a:off x="4915941" y="1052513"/>
            <a:ext cx="3753000" cy="51689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476250" y="1052514"/>
            <a:ext cx="375285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241D91-37B1-464A-ADF8-DBF297FCD69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722424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A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76250" y="1052514"/>
            <a:ext cx="8192691" cy="4024800"/>
          </a:xfrm>
        </p:spPr>
        <p:txBody>
          <a:bodyPr>
            <a:normAutofit/>
          </a:bodyPr>
          <a:lstStyle>
            <a:lvl1pPr algn="l">
              <a:defRPr sz="6000" b="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476250" y="5077315"/>
            <a:ext cx="4095750" cy="1144098"/>
          </a:xfrm>
        </p:spPr>
        <p:txBody>
          <a:bodyPr lIns="162000" tIns="90000" rIns="90000"/>
          <a:lstStyle>
            <a:lvl1pPr marL="0" indent="0" algn="l">
              <a:buNone/>
              <a:defRPr sz="180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5" name="Tijdelijke aanduiding voor datum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6" name="Tijdelijke aanduiding voor voettekst 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7" name="Tijdelijke aanduiding voor dia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A7C520BB-10E2-49B7-A3F5-6948572833C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9723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ote teks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76250" y="1052514"/>
            <a:ext cx="8192691" cy="4024800"/>
          </a:xfrm>
        </p:spPr>
        <p:txBody>
          <a:bodyPr>
            <a:normAutofit/>
          </a:bodyPr>
          <a:lstStyle>
            <a:lvl1pPr algn="l">
              <a:defRPr sz="6000" b="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Ondertitel 2"/>
          <p:cNvSpPr>
            <a:spLocks noGrp="1"/>
          </p:cNvSpPr>
          <p:nvPr>
            <p:ph type="subTitle" idx="1"/>
          </p:nvPr>
        </p:nvSpPr>
        <p:spPr>
          <a:xfrm>
            <a:off x="476250" y="5077315"/>
            <a:ext cx="4095750" cy="1144099"/>
          </a:xfrm>
        </p:spPr>
        <p:txBody>
          <a:bodyPr lIns="162000" tIns="900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5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6" name="Tijdelijke aanduiding voor voettekst 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7" name="Tijdelijke aanduiding voor dia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A6B139-901F-4664-94C9-6E7B559F44D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8843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4572000" y="-1588"/>
            <a:ext cx="4572000" cy="685958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nl-NL" sz="750">
              <a:solidFill>
                <a:schemeClr val="bg1"/>
              </a:solidFill>
            </a:endParaRPr>
          </a:p>
        </p:txBody>
      </p:sp>
      <p:pic>
        <p:nvPicPr>
          <p:cNvPr id="5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76250" y="2636838"/>
            <a:ext cx="3752849" cy="1584324"/>
          </a:xfrm>
        </p:spPr>
        <p:txBody>
          <a:bodyPr anchor="ctr"/>
          <a:lstStyle>
            <a:lvl1pPr>
              <a:defRPr sz="30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4915941" y="1066801"/>
            <a:ext cx="3753000" cy="5154613"/>
          </a:xfrm>
        </p:spPr>
        <p:txBody>
          <a:bodyPr anchor="ctr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10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9" name="Tijdelijke aanduiding voor dianummer 12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4B6716-65E6-423D-8136-5D3FA12C7C0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3335336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vlak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7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76249" y="2636839"/>
            <a:ext cx="3753000" cy="1584324"/>
          </a:xfrm>
        </p:spPr>
        <p:txBody>
          <a:bodyPr anchor="ctr"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0"/>
          </p:nvPr>
        </p:nvSpPr>
        <p:spPr>
          <a:xfrm>
            <a:off x="4914899" y="1052513"/>
            <a:ext cx="3753000" cy="5168900"/>
          </a:xfrm>
        </p:spPr>
        <p:txBody>
          <a:bodyPr anchor="ctr" anchorCtr="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1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9" name="Tijdelijke aanduiding voor voettekst 1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0" name="Tijdelijke aanduiding voor dianummer 14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980DD-5CBF-49ED-9632-65FC111677F7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4995355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76250" y="3427413"/>
            <a:ext cx="3752850" cy="2794000"/>
          </a:xfrm>
        </p:spPr>
        <p:txBody>
          <a:bodyPr anchor="t" anchorCtr="0"/>
          <a:lstStyle>
            <a:lvl1pPr marL="0" indent="0">
              <a:buNone/>
              <a:defRPr sz="15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76250" y="1052514"/>
            <a:ext cx="375285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0" name="Tijdelijke aanduiding voor afbeelding 16"/>
          <p:cNvSpPr>
            <a:spLocks noGrp="1"/>
          </p:cNvSpPr>
          <p:nvPr>
            <p:ph type="pic" sz="quarter" idx="24"/>
          </p:nvPr>
        </p:nvSpPr>
        <p:spPr>
          <a:xfrm>
            <a:off x="4572000" y="-2381"/>
            <a:ext cx="4572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A8ABA-035A-4F0F-8E53-0BAECFC348D7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8145902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kleu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ijdelijke aanduiding voor afbeelding 16"/>
          <p:cNvSpPr>
            <a:spLocks noGrp="1"/>
          </p:cNvSpPr>
          <p:nvPr>
            <p:ph type="pic" sz="quarter" idx="24"/>
          </p:nvPr>
        </p:nvSpPr>
        <p:spPr>
          <a:xfrm>
            <a:off x="4572000" y="-2381"/>
            <a:ext cx="4572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0" name="Tijdelijke aanduiding voor tekst 9"/>
          <p:cNvSpPr>
            <a:spLocks noGrp="1"/>
          </p:cNvSpPr>
          <p:nvPr>
            <p:ph type="body" sz="quarter" idx="15"/>
          </p:nvPr>
        </p:nvSpPr>
        <p:spPr>
          <a:xfrm>
            <a:off x="476250" y="2289601"/>
            <a:ext cx="3754041" cy="3935413"/>
          </a:xfrm>
        </p:spPr>
        <p:txBody>
          <a:bodyPr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654" y="1051201"/>
            <a:ext cx="3753446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7" name="Tijdelijke aanduiding voor datum 19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8" name="Tijdelijke aanduiding voor voettekst 20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9" name="Tijdelijke aanduiding voor dianummer 21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9068E1-A1F9-4E32-8CD5-CD71D7D32946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950201376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vertic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jdelijke aanduiding voor afbeelding 16"/>
          <p:cNvSpPr>
            <a:spLocks noGrp="1"/>
          </p:cNvSpPr>
          <p:nvPr>
            <p:ph type="pic" sz="quarter" idx="24"/>
          </p:nvPr>
        </p:nvSpPr>
        <p:spPr>
          <a:xfrm>
            <a:off x="4572000" y="-2381"/>
            <a:ext cx="4572000" cy="6860381"/>
          </a:xfrm>
          <a:custGeom>
            <a:avLst/>
            <a:gdLst>
              <a:gd name="connsiteX0" fmla="*/ 235800 w 6096000"/>
              <a:gd name="connsiteY0" fmla="*/ 0 h 6860381"/>
              <a:gd name="connsiteX1" fmla="*/ 6096000 w 6096000"/>
              <a:gd name="connsiteY1" fmla="*/ 0 h 6860381"/>
              <a:gd name="connsiteX2" fmla="*/ 6096000 w 6096000"/>
              <a:gd name="connsiteY2" fmla="*/ 6860381 h 6860381"/>
              <a:gd name="connsiteX3" fmla="*/ 0 w 6096000"/>
              <a:gd name="connsiteY3" fmla="*/ 6860381 h 6860381"/>
              <a:gd name="connsiteX4" fmla="*/ 0 w 6096000"/>
              <a:gd name="connsiteY4" fmla="*/ 711581 h 6860381"/>
              <a:gd name="connsiteX5" fmla="*/ 235800 w 6096000"/>
              <a:gd name="connsiteY5" fmla="*/ 711581 h 6860381"/>
              <a:gd name="connsiteX6" fmla="*/ 235800 w 6096000"/>
              <a:gd name="connsiteY6" fmla="*/ 2381 h 68603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0" h="6860381">
                <a:moveTo>
                  <a:pt x="235800" y="0"/>
                </a:moveTo>
                <a:lnTo>
                  <a:pt x="6096000" y="0"/>
                </a:lnTo>
                <a:lnTo>
                  <a:pt x="6096000" y="6860381"/>
                </a:lnTo>
                <a:lnTo>
                  <a:pt x="0" y="6860381"/>
                </a:lnTo>
                <a:lnTo>
                  <a:pt x="0" y="711581"/>
                </a:lnTo>
                <a:lnTo>
                  <a:pt x="235800" y="711581"/>
                </a:lnTo>
                <a:lnTo>
                  <a:pt x="235800" y="2381"/>
                </a:lnTo>
                <a:close/>
              </a:path>
            </a:pathLst>
          </a:custGeom>
          <a:noFill/>
        </p:spPr>
        <p:txBody>
          <a:bodyPr wrap="square" anchor="ctr" anchorCtr="0">
            <a:noAutofit/>
          </a:bodyPr>
          <a:lstStyle/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1" name="Tijdelijke aanduiding voor tekst 10"/>
          <p:cNvSpPr>
            <a:spLocks noGrp="1"/>
          </p:cNvSpPr>
          <p:nvPr>
            <p:ph type="body" sz="quarter" idx="16"/>
          </p:nvPr>
        </p:nvSpPr>
        <p:spPr>
          <a:xfrm>
            <a:off x="476250" y="2289601"/>
            <a:ext cx="3752850" cy="393181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051201"/>
            <a:ext cx="3752850" cy="948047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2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2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D811BA-25EB-4BDE-9CF1-75E56BBCBB00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082587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1"/>
            <a:ext cx="9144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5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052513"/>
            <a:ext cx="8192691" cy="2374900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749488"/>
            <a:ext cx="8192691" cy="2471925"/>
          </a:xfrm>
        </p:spPr>
        <p:txBody>
          <a:bodyPr numCol="2" spcCol="468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7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8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17E3D2-3776-4FF6-AFEA-B1A6E7CDAB22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54730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dia horizont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1"/>
            <a:ext cx="9144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2" y="0"/>
            <a:ext cx="9148763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Afbeelding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879601"/>
            <a:ext cx="8192691" cy="1547813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Ondertitel 2"/>
          <p:cNvSpPr>
            <a:spLocks noGrp="1"/>
          </p:cNvSpPr>
          <p:nvPr>
            <p:ph type="subTitle" idx="1"/>
          </p:nvPr>
        </p:nvSpPr>
        <p:spPr>
          <a:xfrm>
            <a:off x="476250" y="3749487"/>
            <a:ext cx="8193882" cy="2077232"/>
          </a:xfrm>
        </p:spPr>
        <p:txBody>
          <a:bodyPr lIns="104400" tIns="90000" rIns="90000" bIns="46800"/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/>
              <a:t>Klik om de ondertitelstijl van het model te bewerken</a:t>
            </a:r>
            <a:endParaRPr lang="nl-NL" dirty="0"/>
          </a:p>
        </p:txBody>
      </p:sp>
      <p:sp>
        <p:nvSpPr>
          <p:cNvPr id="10" name="Tijdelijke aanduiding voor tekst 16"/>
          <p:cNvSpPr>
            <a:spLocks noGrp="1"/>
          </p:cNvSpPr>
          <p:nvPr>
            <p:ph type="body" sz="quarter" idx="10"/>
          </p:nvPr>
        </p:nvSpPr>
        <p:spPr>
          <a:xfrm>
            <a:off x="475059" y="5829386"/>
            <a:ext cx="3754041" cy="389360"/>
          </a:xfrm>
        </p:spPr>
        <p:txBody>
          <a:bodyPr lIns="86400" anchor="b" anchorCtr="0">
            <a:noAutofit/>
          </a:bodyPr>
          <a:lstStyle>
            <a:lvl1pPr marL="0" indent="0" algn="l">
              <a:buNone/>
              <a:defRPr sz="1200">
                <a:solidFill>
                  <a:schemeClr val="tx1"/>
                </a:solidFill>
              </a:defRPr>
            </a:lvl1pPr>
            <a:lvl2pPr>
              <a:defRPr sz="135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350">
                <a:solidFill>
                  <a:schemeClr val="bg1"/>
                </a:solidFill>
              </a:defRPr>
            </a:lvl4pPr>
            <a:lvl5pPr>
              <a:defRPr sz="1350"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8" name="Tijdelijke aanduiding voor datum 1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45D393-808B-43BA-B296-40F500909239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11" name="Tijdelijke aanduiding voor voettekst 1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2" name="Tijdelijke aanduiding voor dianummer 16"/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1D5031-ABB2-4966-B1CF-B7D75D1356D9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15355062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horizontaal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/>
          <p:cNvSpPr/>
          <p:nvPr userDrawn="1"/>
        </p:nvSpPr>
        <p:spPr>
          <a:xfrm>
            <a:off x="0" y="3430588"/>
            <a:ext cx="9144000" cy="342741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sp>
        <p:nvSpPr>
          <p:cNvPr id="5" name="Rechthoek 4"/>
          <p:cNvSpPr>
            <a:spLocks/>
          </p:cNvSpPr>
          <p:nvPr userDrawn="1"/>
        </p:nvSpPr>
        <p:spPr>
          <a:xfrm>
            <a:off x="4396979" y="6619876"/>
            <a:ext cx="350044" cy="238125"/>
          </a:xfrm>
          <a:prstGeom prst="rect">
            <a:avLst/>
          </a:prstGeom>
          <a:solidFill>
            <a:srgbClr val="1542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052513"/>
            <a:ext cx="8192691" cy="2374900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tx2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749488"/>
            <a:ext cx="8192691" cy="2471925"/>
          </a:xfrm>
        </p:spPr>
        <p:txBody>
          <a:bodyPr numCol="2" spcCol="46800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datum 7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7" name="Tijdelijke aanduiding voor voettekst 9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8" name="Tijdelijke aanduiding voor dianummer 10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04AB58-A399-445D-9516-50862328C55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92600281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buClr>
                <a:schemeClr val="bg2"/>
              </a:buClr>
              <a:tabLst>
                <a:tab pos="1214438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654" y="3888001"/>
            <a:ext cx="3753446" cy="2333413"/>
          </a:xfrm>
        </p:spPr>
        <p:txBody>
          <a:bodyPr anchor="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15941" y="3888001"/>
            <a:ext cx="3753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9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7" name="Tijdelijke aanduiding voor voettekst 10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8" name="Tijdelijke aanduiding voor dianummer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CA6A06B2-FE0E-433A-92ED-1D9BD9AC889E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013946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914899" y="3888001"/>
            <a:ext cx="3753000" cy="2333413"/>
          </a:xfrm>
        </p:spPr>
        <p:txBody>
          <a:bodyPr tIns="50400" numCol="1" spcCol="468000" anchor="t" anchorCtr="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654" y="3888001"/>
            <a:ext cx="3753446" cy="2333413"/>
          </a:xfrm>
        </p:spPr>
        <p:txBody>
          <a:bodyPr anchor="t"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6D1506-D291-4444-B5F9-70F714464060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9988327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kleur zonde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>
            <a:lvl1pPr>
              <a:tabLst>
                <a:tab pos="1214438" algn="l"/>
              </a:tabLst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888001"/>
            <a:ext cx="8192691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7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5" name="Tijdelijke aanduiding voor voettekst 8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6" name="Tijdelijke aanduiding voor dianummer 9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8251E58A-BDA6-4270-9137-68D9DA2488EE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7350474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. wit zonde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1"/>
          <p:cNvSpPr>
            <a:spLocks noGrp="1"/>
          </p:cNvSpPr>
          <p:nvPr>
            <p:ph type="pic" sz="quarter" idx="14"/>
          </p:nvPr>
        </p:nvSpPr>
        <p:spPr>
          <a:xfrm>
            <a:off x="0" y="1"/>
            <a:ext cx="9144000" cy="3427413"/>
          </a:xfrm>
          <a:custGeom>
            <a:avLst/>
            <a:gdLst>
              <a:gd name="connsiteX0" fmla="*/ 0 w 12192000"/>
              <a:gd name="connsiteY0" fmla="*/ 0 h 3427413"/>
              <a:gd name="connsiteX1" fmla="*/ 5862638 w 12192000"/>
              <a:gd name="connsiteY1" fmla="*/ 0 h 3427413"/>
              <a:gd name="connsiteX2" fmla="*/ 5862638 w 12192000"/>
              <a:gd name="connsiteY2" fmla="*/ 709613 h 3427413"/>
              <a:gd name="connsiteX3" fmla="*/ 6329363 w 12192000"/>
              <a:gd name="connsiteY3" fmla="*/ 709613 h 3427413"/>
              <a:gd name="connsiteX4" fmla="*/ 6329363 w 12192000"/>
              <a:gd name="connsiteY4" fmla="*/ 0 h 3427413"/>
              <a:gd name="connsiteX5" fmla="*/ 12192000 w 12192000"/>
              <a:gd name="connsiteY5" fmla="*/ 0 h 3427413"/>
              <a:gd name="connsiteX6" fmla="*/ 12192000 w 12192000"/>
              <a:gd name="connsiteY6" fmla="*/ 3427413 h 3427413"/>
              <a:gd name="connsiteX7" fmla="*/ 0 w 12192000"/>
              <a:gd name="connsiteY7" fmla="*/ 3427413 h 3427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3427413">
                <a:moveTo>
                  <a:pt x="0" y="0"/>
                </a:moveTo>
                <a:lnTo>
                  <a:pt x="5862638" y="0"/>
                </a:lnTo>
                <a:lnTo>
                  <a:pt x="5862638" y="709613"/>
                </a:lnTo>
                <a:lnTo>
                  <a:pt x="6329363" y="709613"/>
                </a:lnTo>
                <a:lnTo>
                  <a:pt x="6329363" y="0"/>
                </a:lnTo>
                <a:lnTo>
                  <a:pt x="12192000" y="0"/>
                </a:lnTo>
                <a:lnTo>
                  <a:pt x="12192000" y="3427413"/>
                </a:lnTo>
                <a:lnTo>
                  <a:pt x="0" y="3427413"/>
                </a:lnTo>
                <a:close/>
              </a:path>
            </a:pathLst>
          </a:custGeom>
          <a:noFill/>
        </p:spPr>
        <p:txBody>
          <a:bodyPr wrap="square" lIns="720000" tIns="1152000">
            <a:noAutofit/>
          </a:bodyPr>
          <a:lstStyle/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4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476250" y="3888001"/>
            <a:ext cx="8192691" cy="2333413"/>
          </a:xfrm>
        </p:spPr>
        <p:txBody>
          <a:bodyPr tIns="50400" numCol="2" spcCol="468000"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AC845C-D578-4D4A-A127-DEE06213F0E3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33500813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kleur titel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4"/>
            <a:ext cx="9144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>
            <a:lvl1pPr>
              <a:buClr>
                <a:schemeClr val="bg2"/>
              </a:buClr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5200" y="1051200"/>
            <a:ext cx="8193287" cy="9468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datum 12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5" name="Tijdelijke aanduiding voor voettekst 13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6" name="Tijdelijke aanduiding voor dianummer 14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D937C6-FBAA-4873-8B06-E261DEE4E77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05012910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horizontaal wi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jdelijke aanduiding voor afbeelding 10"/>
          <p:cNvSpPr>
            <a:spLocks noGrp="1"/>
          </p:cNvSpPr>
          <p:nvPr>
            <p:ph type="pic" sz="quarter" idx="14"/>
          </p:nvPr>
        </p:nvSpPr>
        <p:spPr>
          <a:xfrm>
            <a:off x="0" y="3427414"/>
            <a:ext cx="9144000" cy="3430587"/>
          </a:xfrm>
          <a:prstGeom prst="rect">
            <a:avLst/>
          </a:prstGeom>
          <a:noFill/>
        </p:spPr>
        <p:txBody>
          <a:bodyPr wrap="square" lIns="612000">
            <a:noAutofit/>
          </a:bodyPr>
          <a:lstStyle/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9" name="Titel 8"/>
          <p:cNvSpPr>
            <a:spLocks noGrp="1"/>
          </p:cNvSpPr>
          <p:nvPr>
            <p:ph type="title"/>
          </p:nvPr>
        </p:nvSpPr>
        <p:spPr>
          <a:xfrm>
            <a:off x="475654" y="1051200"/>
            <a:ext cx="8193287" cy="946800"/>
          </a:xfrm>
        </p:spPr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4" name="Tijdelijke aanduiding voor datum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5" name="Tijdelijke aanduiding voor voettekst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6" name="Tijdelijke aanduiding voor dianumm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0B1556-0BFE-445B-BEE2-25DF21556EEB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0763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01243662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titel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0" y="5153776"/>
            <a:ext cx="9144000" cy="576000"/>
          </a:xfrm>
          <a:solidFill>
            <a:schemeClr val="tx2"/>
          </a:solidFill>
        </p:spPr>
        <p:txBody>
          <a:bodyPr lIns="756000" anchor="ctr">
            <a:noAutofit/>
          </a:bodyPr>
          <a:lstStyle>
            <a:lvl1pPr algn="l">
              <a:defRPr sz="24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0" y="5825413"/>
            <a:ext cx="9144000" cy="396000"/>
          </a:xfrm>
          <a:solidFill>
            <a:schemeClr val="bg1"/>
          </a:solidFill>
        </p:spPr>
        <p:txBody>
          <a:bodyPr lIns="756000" anchor="ctr" anchorCtr="0"/>
          <a:lstStyle>
            <a:lvl1pPr marL="0" indent="0">
              <a:buNone/>
              <a:defRPr sz="1500" i="0">
                <a:solidFill>
                  <a:schemeClr val="tx1"/>
                </a:solidFill>
              </a:defRPr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3269600156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quarter" idx="13"/>
          </p:nvPr>
        </p:nvSpPr>
        <p:spPr>
          <a:xfrm>
            <a:off x="476250" y="2276475"/>
            <a:ext cx="8192691" cy="39449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4BCD5C-5186-4249-9CEC-3373DFAFB318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42094874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hthoek 17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19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" name="Titel 1"/>
          <p:cNvSpPr>
            <a:spLocks noGrp="1"/>
          </p:cNvSpPr>
          <p:nvPr>
            <p:ph type="title"/>
          </p:nvPr>
        </p:nvSpPr>
        <p:spPr>
          <a:xfrm>
            <a:off x="476249" y="2636839"/>
            <a:ext cx="3752851" cy="1584325"/>
          </a:xfrm>
        </p:spPr>
        <p:txBody>
          <a:bodyPr anchor="ctr"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3" name="Tijdelijke aanduiding voor tekst 4"/>
          <p:cNvSpPr>
            <a:spLocks noGrp="1"/>
          </p:cNvSpPr>
          <p:nvPr>
            <p:ph type="body" sz="quarter" idx="15"/>
          </p:nvPr>
        </p:nvSpPr>
        <p:spPr>
          <a:xfrm>
            <a:off x="5843799" y="916926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4" name="Tijdelijke aanduiding voor tekst 4"/>
          <p:cNvSpPr>
            <a:spLocks noGrp="1"/>
          </p:cNvSpPr>
          <p:nvPr>
            <p:ph type="body" sz="quarter" idx="16"/>
          </p:nvPr>
        </p:nvSpPr>
        <p:spPr>
          <a:xfrm>
            <a:off x="5843799" y="2061911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5" name="Tijdelijke aanduiding voor tekst 4"/>
          <p:cNvSpPr>
            <a:spLocks noGrp="1"/>
          </p:cNvSpPr>
          <p:nvPr>
            <p:ph type="body" sz="quarter" idx="17"/>
          </p:nvPr>
        </p:nvSpPr>
        <p:spPr>
          <a:xfrm>
            <a:off x="5843799" y="3211200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6" name="Tijdelijke aanduiding voor tekst 4"/>
          <p:cNvSpPr>
            <a:spLocks noGrp="1"/>
          </p:cNvSpPr>
          <p:nvPr>
            <p:ph type="body" sz="quarter" idx="18"/>
          </p:nvPr>
        </p:nvSpPr>
        <p:spPr>
          <a:xfrm>
            <a:off x="5843799" y="4352400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7" name="Tijdelijke aanduiding voor tekst 4"/>
          <p:cNvSpPr>
            <a:spLocks noGrp="1"/>
          </p:cNvSpPr>
          <p:nvPr>
            <p:ph type="body" sz="quarter" idx="19"/>
          </p:nvPr>
        </p:nvSpPr>
        <p:spPr>
          <a:xfrm>
            <a:off x="5843799" y="5497200"/>
            <a:ext cx="2825142" cy="817562"/>
          </a:xfrm>
        </p:spPr>
        <p:txBody>
          <a:bodyPr anchor="b" anchorCtr="0"/>
          <a:lstStyle>
            <a:lvl1pPr marL="0" indent="0">
              <a:buNone/>
              <a:defRPr sz="1350"/>
            </a:lvl1pPr>
            <a:lvl2pPr marL="234900" indent="0">
              <a:buNone/>
              <a:defRPr/>
            </a:lvl2pPr>
            <a:lvl3pPr marL="472500" indent="0">
              <a:buNone/>
              <a:defRPr/>
            </a:lvl3pPr>
            <a:lvl4pPr marL="707400" indent="0">
              <a:buNone/>
              <a:defRPr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2" name="Tijdelijke aanduiding voor tekst 2"/>
          <p:cNvSpPr>
            <a:spLocks noGrp="1"/>
          </p:cNvSpPr>
          <p:nvPr>
            <p:ph type="body" sz="quarter" idx="10"/>
          </p:nvPr>
        </p:nvSpPr>
        <p:spPr>
          <a:xfrm>
            <a:off x="4814046" y="998446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4814046" y="2143675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4" name="Tijdelijke aanduiding voor tekst 2"/>
          <p:cNvSpPr>
            <a:spLocks noGrp="1"/>
          </p:cNvSpPr>
          <p:nvPr>
            <p:ph type="body" sz="quarter" idx="12"/>
          </p:nvPr>
        </p:nvSpPr>
        <p:spPr>
          <a:xfrm>
            <a:off x="4814046" y="3288904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5" name="Tijdelijke aanduiding voor tekst 2"/>
          <p:cNvSpPr>
            <a:spLocks noGrp="1"/>
          </p:cNvSpPr>
          <p:nvPr>
            <p:ph type="body" sz="quarter" idx="13"/>
          </p:nvPr>
        </p:nvSpPr>
        <p:spPr>
          <a:xfrm>
            <a:off x="4814046" y="4434133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6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4814046" y="5579362"/>
            <a:ext cx="1029754" cy="817563"/>
          </a:xfrm>
        </p:spPr>
        <p:txBody>
          <a:bodyPr bIns="46800" anchor="b" anchorCtr="0"/>
          <a:lstStyle>
            <a:lvl1pPr marL="0" indent="0" algn="r">
              <a:buNone/>
              <a:defRPr sz="36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datum 4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1F3B-5142-47D8-8F3D-A43502038071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27" name="Tijdelijke aanduiding voor voettekst 8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28" name="Tijdelijke aanduiding voor dianummer 17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E49F33-4F01-4809-8986-1950B16069E1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662799918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4"/>
          </p:nvPr>
        </p:nvSpPr>
        <p:spPr>
          <a:xfrm>
            <a:off x="5969144" y="2276475"/>
            <a:ext cx="2700000" cy="3937000"/>
          </a:xfrm>
        </p:spPr>
        <p:txBody>
          <a:bodyPr/>
          <a:lstStyle>
            <a:lvl1pPr marL="0" indent="0">
              <a:buNone/>
              <a:defRPr sz="1500"/>
            </a:lvl1pPr>
            <a:lvl2pPr marL="234900" indent="0">
              <a:buNone/>
              <a:defRPr sz="1350"/>
            </a:lvl2pPr>
            <a:lvl3pPr marL="472500" indent="0">
              <a:buNone/>
              <a:defRPr sz="1200"/>
            </a:lvl3pPr>
            <a:lvl4pPr marL="707400" indent="0">
              <a:buNone/>
              <a:defRPr sz="1200"/>
            </a:lvl4pPr>
            <a:lvl5pPr marL="945000" indent="0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5"/>
          </p:nvPr>
        </p:nvSpPr>
        <p:spPr>
          <a:xfrm>
            <a:off x="476250" y="2276475"/>
            <a:ext cx="5384223" cy="3944938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Tijdelijke aanduiding voor datum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6" name="Tijdelijke aanduiding voor voettekst 4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FA1C8A-1EC0-4928-9C68-83F95C3220AF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4696165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el/grafiek vertica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Tijdelijke aanduiding voor tekst 9"/>
          <p:cNvSpPr>
            <a:spLocks noGrp="1"/>
          </p:cNvSpPr>
          <p:nvPr>
            <p:ph type="body" sz="quarter" idx="14"/>
          </p:nvPr>
        </p:nvSpPr>
        <p:spPr>
          <a:xfrm>
            <a:off x="4912518" y="2289600"/>
            <a:ext cx="3753000" cy="3931813"/>
          </a:xfrm>
        </p:spPr>
        <p:txBody>
          <a:bodyPr anchor="t" anchorCtr="0"/>
          <a:lstStyle>
            <a:lvl1pPr>
              <a:buClr>
                <a:schemeClr val="bg1"/>
              </a:buClr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12518" y="1051201"/>
            <a:ext cx="3753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9" name="Tijdelijke aanduiding voor inhoud 8"/>
          <p:cNvSpPr>
            <a:spLocks noGrp="1"/>
          </p:cNvSpPr>
          <p:nvPr>
            <p:ph sz="quarter" idx="19"/>
          </p:nvPr>
        </p:nvSpPr>
        <p:spPr>
          <a:xfrm>
            <a:off x="476250" y="1066800"/>
            <a:ext cx="3752850" cy="5154613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13"/>
          <p:cNvSpPr>
            <a:spLocks noGrp="1"/>
          </p:cNvSpPr>
          <p:nvPr>
            <p:ph type="dt" sz="half" idx="2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8" name="Tijdelijke aanduiding voor voettekst 14"/>
          <p:cNvSpPr>
            <a:spLocks noGrp="1"/>
          </p:cNvSpPr>
          <p:nvPr>
            <p:ph type="ftr" sz="quarter" idx="2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1" name="Tijdelijke aanduiding voor dianummer 15"/>
          <p:cNvSpPr>
            <a:spLocks noGrp="1"/>
          </p:cNvSpPr>
          <p:nvPr>
            <p:ph type="sldNum" sz="quarter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6C25BF-0A11-4EBE-BF3C-D3EC2C2FF2C7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48222077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1"/>
            <a:ext cx="9144000" cy="34274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875617"/>
            <a:ext cx="8192691" cy="1551796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3867565" y="3846022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3867565" y="4639509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3867565" y="5405528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3408586" y="3921366"/>
            <a:ext cx="405902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3408586" y="4707382"/>
            <a:ext cx="405902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3408586" y="5480872"/>
            <a:ext cx="405902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1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12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3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9315F8-8D2A-45D8-9F9F-0928D5782E8B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34794260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/>
          </a:p>
        </p:txBody>
      </p:sp>
      <p:pic>
        <p:nvPicPr>
          <p:cNvPr id="10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2565400"/>
            <a:ext cx="3752850" cy="1727200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5382214" y="2286000"/>
            <a:ext cx="3286727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5382214" y="3079487"/>
            <a:ext cx="3286727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5382214" y="3845506"/>
            <a:ext cx="3286727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4923235" y="2361344"/>
            <a:ext cx="405902" cy="540000"/>
          </a:xfrm>
          <a:blipFill>
            <a:blip r:embed="rId3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4923235" y="3147360"/>
            <a:ext cx="405902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4923235" y="3920850"/>
            <a:ext cx="405902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1" name="Tijdelijke aanduiding voor datum 6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12" name="Tijdelijke aanduiding voor voettekst 7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3" name="Tijdelijke aanduiding voor dianummer 8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0E41F0-E5BA-4B61-99C3-E24CF2CEC01C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824062597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50" y="1875618"/>
            <a:ext cx="8192691" cy="1551795"/>
          </a:xfrm>
        </p:spPr>
        <p:txBody>
          <a:bodyPr anchor="ctr">
            <a:normAutofit/>
          </a:bodyPr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18" name="Tijdelijke aanduiding voor tekst 13"/>
          <p:cNvSpPr>
            <a:spLocks noGrp="1"/>
          </p:cNvSpPr>
          <p:nvPr>
            <p:ph type="body" sz="quarter" idx="13"/>
          </p:nvPr>
        </p:nvSpPr>
        <p:spPr>
          <a:xfrm>
            <a:off x="3168235" y="3846022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19" name="Tijdelijke aanduiding voor tekst 13"/>
          <p:cNvSpPr>
            <a:spLocks noGrp="1"/>
          </p:cNvSpPr>
          <p:nvPr>
            <p:ph type="body" sz="quarter" idx="17"/>
          </p:nvPr>
        </p:nvSpPr>
        <p:spPr>
          <a:xfrm>
            <a:off x="3168235" y="4639509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0" name="Tijdelijke aanduiding voor tekst 13"/>
          <p:cNvSpPr>
            <a:spLocks noGrp="1"/>
          </p:cNvSpPr>
          <p:nvPr>
            <p:ph type="body" sz="quarter" idx="18"/>
          </p:nvPr>
        </p:nvSpPr>
        <p:spPr>
          <a:xfrm>
            <a:off x="3168235" y="5405528"/>
            <a:ext cx="3510000" cy="691884"/>
          </a:xfrm>
        </p:spPr>
        <p:txBody>
          <a:bodyPr numCol="1" spcCol="180000" anchor="ctr" anchorCtr="0"/>
          <a:lstStyle>
            <a:lvl1pPr marL="0" indent="0">
              <a:buNone/>
              <a:defRPr sz="1500" i="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21" name="Tijdelijke aanduiding voor afbeelding 3"/>
          <p:cNvSpPr>
            <a:spLocks noGrp="1" noChangeAspect="1"/>
          </p:cNvSpPr>
          <p:nvPr>
            <p:ph type="pic" sz="quarter" idx="19"/>
          </p:nvPr>
        </p:nvSpPr>
        <p:spPr>
          <a:xfrm>
            <a:off x="2709256" y="3921366"/>
            <a:ext cx="405902" cy="540000"/>
          </a:xfrm>
          <a:blipFill>
            <a:blip r:embed="rId4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2" name="Tijdelijke aanduiding voor afbeelding 3"/>
          <p:cNvSpPr>
            <a:spLocks noGrp="1" noChangeAspect="1"/>
          </p:cNvSpPr>
          <p:nvPr>
            <p:ph type="pic" sz="quarter" idx="20"/>
          </p:nvPr>
        </p:nvSpPr>
        <p:spPr>
          <a:xfrm>
            <a:off x="2709256" y="4707382"/>
            <a:ext cx="405902" cy="540000"/>
          </a:xfrm>
          <a:blipFill>
            <a:blip r:embed="rId5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23" name="Tijdelijke aanduiding voor afbeelding 3"/>
          <p:cNvSpPr>
            <a:spLocks noGrp="1" noChangeAspect="1"/>
          </p:cNvSpPr>
          <p:nvPr>
            <p:ph type="pic" sz="quarter" idx="21"/>
          </p:nvPr>
        </p:nvSpPr>
        <p:spPr>
          <a:xfrm>
            <a:off x="2709256" y="5480872"/>
            <a:ext cx="405902" cy="540000"/>
          </a:xfrm>
          <a:blipFill>
            <a:blip r:embed="rId6"/>
            <a:stretch>
              <a:fillRect/>
            </a:stretch>
          </a:blipFill>
        </p:spPr>
        <p:txBody>
          <a:bodyPr/>
          <a:lstStyle>
            <a:lvl1pPr marL="0" indent="0" algn="ctr">
              <a:buNone/>
              <a:defRPr sz="1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noProof="0"/>
              <a:t>Klik op het pictogram als u een afbeelding wilt toevoegen</a:t>
            </a:r>
            <a:endParaRPr lang="nl-NL" noProof="0" dirty="0"/>
          </a:p>
        </p:txBody>
      </p:sp>
      <p:sp>
        <p:nvSpPr>
          <p:cNvPr id="10" name="Tijdelijke aanduiding voor datum 5"/>
          <p:cNvSpPr>
            <a:spLocks noGrp="1"/>
          </p:cNvSpPr>
          <p:nvPr>
            <p:ph type="dt" sz="half" idx="22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11" name="Tijdelijke aanduiding voor voettekst 6"/>
          <p:cNvSpPr>
            <a:spLocks noGrp="1"/>
          </p:cNvSpPr>
          <p:nvPr>
            <p:ph type="ftr" sz="quarter" idx="23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2" name="Tijdelijke aanduiding voor dianummer 7"/>
          <p:cNvSpPr>
            <a:spLocks noGrp="1"/>
          </p:cNvSpPr>
          <p:nvPr>
            <p:ph type="sldNum" sz="quarter" idx="24"/>
          </p:nvPr>
        </p:nvSpPr>
        <p:spPr/>
        <p:txBody>
          <a:bodyPr/>
          <a:lstStyle>
            <a:lvl1pPr>
              <a:defRPr smtClean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6886EF9-0DAB-49D4-BA9A-3CC5EE38F7B5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27540174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 met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457200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7" name="Picture 2" descr="I:\Communicatie\Mediabestanden (foto, video, huisstijl etc)\Huisstijl\Logo's Inspectie van het Onderwijs\Logo's\OCW_IO_Logo_pres_diap_nl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381" y="0"/>
            <a:ext cx="9144000" cy="168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ijdelijke aanduiding voor afbeelding 11"/>
          <p:cNvSpPr>
            <a:spLocks noGrp="1"/>
          </p:cNvSpPr>
          <p:nvPr>
            <p:ph type="pic" sz="quarter" idx="10"/>
          </p:nvPr>
        </p:nvSpPr>
        <p:spPr>
          <a:xfrm>
            <a:off x="-1" y="0"/>
            <a:ext cx="4573933" cy="6858000"/>
          </a:xfrm>
          <a:custGeom>
            <a:avLst/>
            <a:gdLst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860200 w 6098242"/>
              <a:gd name="connsiteY2" fmla="*/ 712800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0" fmla="*/ 0 w 6098242"/>
              <a:gd name="connsiteY0" fmla="*/ 0 h 6858000"/>
              <a:gd name="connsiteX1" fmla="*/ 5860200 w 6098242"/>
              <a:gd name="connsiteY1" fmla="*/ 0 h 6858000"/>
              <a:gd name="connsiteX2" fmla="*/ 5769584 w 6098242"/>
              <a:gd name="connsiteY2" fmla="*/ 1289449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098242"/>
              <a:gd name="connsiteY0" fmla="*/ 0 h 6858000"/>
              <a:gd name="connsiteX1" fmla="*/ 5769583 w 6098242"/>
              <a:gd name="connsiteY1" fmla="*/ 8238 h 6858000"/>
              <a:gd name="connsiteX2" fmla="*/ 5769584 w 6098242"/>
              <a:gd name="connsiteY2" fmla="*/ 1289449 h 6858000"/>
              <a:gd name="connsiteX3" fmla="*/ 6098242 w 6098242"/>
              <a:gd name="connsiteY3" fmla="*/ 712800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098242"/>
              <a:gd name="connsiteY0" fmla="*/ 0 h 6858000"/>
              <a:gd name="connsiteX1" fmla="*/ 5769583 w 6098242"/>
              <a:gd name="connsiteY1" fmla="*/ 8238 h 6858000"/>
              <a:gd name="connsiteX2" fmla="*/ 5769584 w 6098242"/>
              <a:gd name="connsiteY2" fmla="*/ 1289449 h 6858000"/>
              <a:gd name="connsiteX3" fmla="*/ 6065291 w 6098242"/>
              <a:gd name="connsiteY3" fmla="*/ 1281211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098242"/>
              <a:gd name="connsiteY0" fmla="*/ 0 h 6858000"/>
              <a:gd name="connsiteX1" fmla="*/ 5769583 w 6098242"/>
              <a:gd name="connsiteY1" fmla="*/ 8238 h 6858000"/>
              <a:gd name="connsiteX2" fmla="*/ 5777822 w 6098242"/>
              <a:gd name="connsiteY2" fmla="*/ 1264735 h 6858000"/>
              <a:gd name="connsiteX3" fmla="*/ 6065291 w 6098242"/>
              <a:gd name="connsiteY3" fmla="*/ 1281211 h 6858000"/>
              <a:gd name="connsiteX4" fmla="*/ 6098242 w 6098242"/>
              <a:gd name="connsiteY4" fmla="*/ 6858000 h 6858000"/>
              <a:gd name="connsiteX5" fmla="*/ 0 w 6098242"/>
              <a:gd name="connsiteY5" fmla="*/ 6858000 h 6858000"/>
              <a:gd name="connsiteX6" fmla="*/ 0 w 6098242"/>
              <a:gd name="connsiteY6" fmla="*/ 0 h 6858000"/>
              <a:gd name="connsiteX0" fmla="*/ 0 w 6106112"/>
              <a:gd name="connsiteY0" fmla="*/ 0 h 6858000"/>
              <a:gd name="connsiteX1" fmla="*/ 5769583 w 6106112"/>
              <a:gd name="connsiteY1" fmla="*/ 8238 h 6858000"/>
              <a:gd name="connsiteX2" fmla="*/ 5777822 w 6106112"/>
              <a:gd name="connsiteY2" fmla="*/ 1264735 h 6858000"/>
              <a:gd name="connsiteX3" fmla="*/ 6106112 w 6106112"/>
              <a:gd name="connsiteY3" fmla="*/ 1264882 h 6858000"/>
              <a:gd name="connsiteX4" fmla="*/ 6098242 w 6106112"/>
              <a:gd name="connsiteY4" fmla="*/ 6858000 h 6858000"/>
              <a:gd name="connsiteX5" fmla="*/ 0 w 6106112"/>
              <a:gd name="connsiteY5" fmla="*/ 6858000 h 6858000"/>
              <a:gd name="connsiteX6" fmla="*/ 0 w 6106112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64735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97392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72900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8238 h 6858000"/>
              <a:gd name="connsiteX2" fmla="*/ 5777822 w 6098577"/>
              <a:gd name="connsiteY2" fmla="*/ 1272900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  <a:gd name="connsiteX0" fmla="*/ 0 w 6098577"/>
              <a:gd name="connsiteY0" fmla="*/ 0 h 6858000"/>
              <a:gd name="connsiteX1" fmla="*/ 5769583 w 6098577"/>
              <a:gd name="connsiteY1" fmla="*/ 74 h 6858000"/>
              <a:gd name="connsiteX2" fmla="*/ 5777822 w 6098577"/>
              <a:gd name="connsiteY2" fmla="*/ 1272900 h 6858000"/>
              <a:gd name="connsiteX3" fmla="*/ 6089783 w 6098577"/>
              <a:gd name="connsiteY3" fmla="*/ 1281211 h 6858000"/>
              <a:gd name="connsiteX4" fmla="*/ 6098242 w 6098577"/>
              <a:gd name="connsiteY4" fmla="*/ 6858000 h 6858000"/>
              <a:gd name="connsiteX5" fmla="*/ 0 w 6098577"/>
              <a:gd name="connsiteY5" fmla="*/ 6858000 h 6858000"/>
              <a:gd name="connsiteX6" fmla="*/ 0 w 6098577"/>
              <a:gd name="connsiteY6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8577" h="6858000">
                <a:moveTo>
                  <a:pt x="0" y="0"/>
                </a:moveTo>
                <a:lnTo>
                  <a:pt x="5769583" y="74"/>
                </a:lnTo>
                <a:cubicBezTo>
                  <a:pt x="5769583" y="427144"/>
                  <a:pt x="5777822" y="845830"/>
                  <a:pt x="5777822" y="1272900"/>
                </a:cubicBezTo>
                <a:lnTo>
                  <a:pt x="6089783" y="1281211"/>
                </a:lnTo>
                <a:cubicBezTo>
                  <a:pt x="6087160" y="3145584"/>
                  <a:pt x="6100865" y="4993627"/>
                  <a:pt x="6098242" y="6858000"/>
                </a:cubicBez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noFill/>
        </p:spPr>
        <p:txBody>
          <a:bodyPr wrap="square" lIns="612000" anchor="ctr" anchorCtr="0">
            <a:noAutofit/>
          </a:bodyPr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1" name="Tijdelijke aanduiding voor tekst 11"/>
          <p:cNvSpPr>
            <a:spLocks noGrp="1"/>
          </p:cNvSpPr>
          <p:nvPr>
            <p:ph type="body" sz="quarter" idx="13"/>
          </p:nvPr>
        </p:nvSpPr>
        <p:spPr>
          <a:xfrm>
            <a:off x="4914900" y="2529016"/>
            <a:ext cx="3753000" cy="3692397"/>
          </a:xfrm>
        </p:spPr>
        <p:txBody>
          <a:bodyPr/>
          <a:lstStyle>
            <a:lvl1pPr marL="342900" indent="-342900">
              <a:buClr>
                <a:schemeClr val="bg1"/>
              </a:buClr>
              <a:buFont typeface="+mj-lt"/>
              <a:buAutoNum type="arabicPeriod"/>
              <a:defRPr>
                <a:solidFill>
                  <a:schemeClr val="bg1"/>
                </a:solidFill>
              </a:defRPr>
            </a:lvl1pPr>
            <a:lvl2pPr marL="513000" indent="-162000"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buClr>
                <a:schemeClr val="bg1"/>
              </a:buClr>
              <a:defRPr>
                <a:solidFill>
                  <a:schemeClr val="bg1"/>
                </a:solidFill>
              </a:defRPr>
            </a:lvl3pPr>
            <a:lvl4pPr>
              <a:buClr>
                <a:schemeClr val="bg1"/>
              </a:buCl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tel 5"/>
          <p:cNvSpPr>
            <a:spLocks noGrp="1"/>
          </p:cNvSpPr>
          <p:nvPr>
            <p:ph type="title"/>
          </p:nvPr>
        </p:nvSpPr>
        <p:spPr>
          <a:xfrm>
            <a:off x="4914900" y="1545471"/>
            <a:ext cx="3753000" cy="948047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de stijl te bewerken</a:t>
            </a:r>
          </a:p>
        </p:txBody>
      </p:sp>
      <p:sp>
        <p:nvSpPr>
          <p:cNvPr id="8" name="Tijdelijke aanduiding voor datum 16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1167B-7043-4578-81B3-C09171FA0AA5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9" name="Tijdelijke aanduiding voor voettekst 17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0" name="Tijdelijke aanduiding voor dianummer 18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10167B-57E1-41AC-ACA0-F20A3F1C63CD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52360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/>
          <p:cNvSpPr/>
          <p:nvPr userDrawn="1"/>
        </p:nvSpPr>
        <p:spPr>
          <a:xfrm>
            <a:off x="0" y="0"/>
            <a:ext cx="457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pic>
        <p:nvPicPr>
          <p:cNvPr id="6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76249" y="2636838"/>
            <a:ext cx="3752851" cy="1584325"/>
          </a:xfrm>
        </p:spPr>
        <p:txBody>
          <a:bodyPr>
            <a:normAutofit/>
          </a:bodyPr>
          <a:lstStyle>
            <a:lvl1pPr algn="r">
              <a:defRPr sz="27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6249" y="4221163"/>
            <a:ext cx="3752851" cy="2000251"/>
          </a:xfrm>
        </p:spPr>
        <p:txBody>
          <a:bodyPr tIns="90000" rIns="100800"/>
          <a:lstStyle>
            <a:lvl1pPr marL="0" indent="0" algn="r">
              <a:buNone/>
              <a:defRPr sz="1800">
                <a:solidFill>
                  <a:schemeClr val="bg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9" name="Tijdelijke aanduiding voor tekst 8"/>
          <p:cNvSpPr>
            <a:spLocks noGrp="1"/>
          </p:cNvSpPr>
          <p:nvPr>
            <p:ph type="body" sz="quarter" idx="13"/>
          </p:nvPr>
        </p:nvSpPr>
        <p:spPr>
          <a:xfrm>
            <a:off x="476249" y="1171575"/>
            <a:ext cx="3752851" cy="1463674"/>
          </a:xfrm>
        </p:spPr>
        <p:txBody>
          <a:bodyPr rIns="0" anchor="b" anchorCtr="0"/>
          <a:lstStyle>
            <a:lvl1pPr marL="0" indent="0" algn="r">
              <a:buNone/>
              <a:defRPr sz="7200" b="1" i="0">
                <a:solidFill>
                  <a:schemeClr val="bg1"/>
                </a:solidFill>
              </a:defRPr>
            </a:lvl1pPr>
            <a:lvl2pPr marL="234900" indent="0" algn="r">
              <a:buNone/>
              <a:defRPr/>
            </a:lvl2pPr>
            <a:lvl3pPr marL="472500" indent="0" algn="r">
              <a:buNone/>
              <a:defRPr/>
            </a:lvl3pPr>
            <a:lvl4pPr marL="707400" indent="0" algn="r">
              <a:buNone/>
              <a:defRPr/>
            </a:lvl4pPr>
            <a:lvl5pPr marL="945000" indent="0" algn="r">
              <a:buNone/>
              <a:defRPr/>
            </a:lvl5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7" name="Tijdelijke aanduiding voor datum 9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1DF200-7ACD-4F79-94EA-A0B3C58B091A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8" name="Tijdelijke aanduiding voor voettekst 11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0" name="Tijdelijke aanduiding voor dianummer 12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9270D-45B4-4BE2-842D-6B4336A33759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0230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13" Type="http://schemas.openxmlformats.org/officeDocument/2006/relationships/slideLayout" Target="../slideLayouts/slideLayout50.xml"/><Relationship Id="rId18" Type="http://schemas.openxmlformats.org/officeDocument/2006/relationships/slideLayout" Target="../slideLayouts/slideLayout55.xml"/><Relationship Id="rId26" Type="http://schemas.openxmlformats.org/officeDocument/2006/relationships/slideLayout" Target="../slideLayouts/slideLayout63.xml"/><Relationship Id="rId39" Type="http://schemas.openxmlformats.org/officeDocument/2006/relationships/image" Target="../media/image1.png"/><Relationship Id="rId3" Type="http://schemas.openxmlformats.org/officeDocument/2006/relationships/slideLayout" Target="../slideLayouts/slideLayout40.xml"/><Relationship Id="rId21" Type="http://schemas.openxmlformats.org/officeDocument/2006/relationships/slideLayout" Target="../slideLayouts/slideLayout58.xml"/><Relationship Id="rId34" Type="http://schemas.openxmlformats.org/officeDocument/2006/relationships/slideLayout" Target="../slideLayouts/slideLayout71.xml"/><Relationship Id="rId7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49.xml"/><Relationship Id="rId17" Type="http://schemas.openxmlformats.org/officeDocument/2006/relationships/slideLayout" Target="../slideLayouts/slideLayout54.xml"/><Relationship Id="rId25" Type="http://schemas.openxmlformats.org/officeDocument/2006/relationships/slideLayout" Target="../slideLayouts/slideLayout62.xml"/><Relationship Id="rId33" Type="http://schemas.openxmlformats.org/officeDocument/2006/relationships/slideLayout" Target="../slideLayouts/slideLayout70.xml"/><Relationship Id="rId38" Type="http://schemas.openxmlformats.org/officeDocument/2006/relationships/theme" Target="../theme/theme2.xml"/><Relationship Id="rId2" Type="http://schemas.openxmlformats.org/officeDocument/2006/relationships/slideLayout" Target="../slideLayouts/slideLayout39.xml"/><Relationship Id="rId16" Type="http://schemas.openxmlformats.org/officeDocument/2006/relationships/slideLayout" Target="../slideLayouts/slideLayout53.xml"/><Relationship Id="rId20" Type="http://schemas.openxmlformats.org/officeDocument/2006/relationships/slideLayout" Target="../slideLayouts/slideLayout57.xml"/><Relationship Id="rId29" Type="http://schemas.openxmlformats.org/officeDocument/2006/relationships/slideLayout" Target="../slideLayouts/slideLayout66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24" Type="http://schemas.openxmlformats.org/officeDocument/2006/relationships/slideLayout" Target="../slideLayouts/slideLayout61.xml"/><Relationship Id="rId32" Type="http://schemas.openxmlformats.org/officeDocument/2006/relationships/slideLayout" Target="../slideLayouts/slideLayout69.xml"/><Relationship Id="rId37" Type="http://schemas.openxmlformats.org/officeDocument/2006/relationships/slideLayout" Target="../slideLayouts/slideLayout74.xml"/><Relationship Id="rId5" Type="http://schemas.openxmlformats.org/officeDocument/2006/relationships/slideLayout" Target="../slideLayouts/slideLayout42.xml"/><Relationship Id="rId15" Type="http://schemas.openxmlformats.org/officeDocument/2006/relationships/slideLayout" Target="../slideLayouts/slideLayout52.xml"/><Relationship Id="rId23" Type="http://schemas.openxmlformats.org/officeDocument/2006/relationships/slideLayout" Target="../slideLayouts/slideLayout60.xml"/><Relationship Id="rId28" Type="http://schemas.openxmlformats.org/officeDocument/2006/relationships/slideLayout" Target="../slideLayouts/slideLayout65.xml"/><Relationship Id="rId36" Type="http://schemas.openxmlformats.org/officeDocument/2006/relationships/slideLayout" Target="../slideLayouts/slideLayout73.xml"/><Relationship Id="rId10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56.xml"/><Relationship Id="rId31" Type="http://schemas.openxmlformats.org/officeDocument/2006/relationships/slideLayout" Target="../slideLayouts/slideLayout68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51.xml"/><Relationship Id="rId22" Type="http://schemas.openxmlformats.org/officeDocument/2006/relationships/slideLayout" Target="../slideLayouts/slideLayout59.xml"/><Relationship Id="rId27" Type="http://schemas.openxmlformats.org/officeDocument/2006/relationships/slideLayout" Target="../slideLayouts/slideLayout64.xml"/><Relationship Id="rId30" Type="http://schemas.openxmlformats.org/officeDocument/2006/relationships/slideLayout" Target="../slideLayouts/slideLayout67.xml"/><Relationship Id="rId35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76250" y="1052514"/>
            <a:ext cx="8192691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6250" y="2289175"/>
            <a:ext cx="8192691" cy="3932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76250" y="6543676"/>
            <a:ext cx="3752850" cy="263525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7444899-9076-4461-97A9-15639E8B90CE}" type="datetime1">
              <a:rPr lang="nl-NL"/>
              <a:pPr>
                <a:defRPr/>
              </a:pPr>
              <a:t>21-11-2024</a:t>
            </a:fld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76250" y="6221413"/>
            <a:ext cx="3752850" cy="32226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 dirty="0"/>
              <a:t>Inspectie van het Onderwijs</a:t>
            </a:r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4900" y="6221413"/>
            <a:ext cx="3754041" cy="322262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52268D-9A9A-456C-AEC7-70C821B8ED3A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  <p:pic>
        <p:nvPicPr>
          <p:cNvPr id="1031" name="Afbeelding 7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868441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020" r:id="rId1"/>
    <p:sldLayoutId id="2147489021" r:id="rId2"/>
    <p:sldLayoutId id="2147489022" r:id="rId3"/>
    <p:sldLayoutId id="2147489023" r:id="rId4"/>
    <p:sldLayoutId id="2147489024" r:id="rId5"/>
    <p:sldLayoutId id="2147489025" r:id="rId6"/>
    <p:sldLayoutId id="2147489026" r:id="rId7"/>
    <p:sldLayoutId id="2147489027" r:id="rId8"/>
    <p:sldLayoutId id="2147489028" r:id="rId9"/>
    <p:sldLayoutId id="2147489029" r:id="rId10"/>
    <p:sldLayoutId id="2147489030" r:id="rId11"/>
    <p:sldLayoutId id="2147489031" r:id="rId12"/>
    <p:sldLayoutId id="2147489032" r:id="rId13"/>
    <p:sldLayoutId id="2147489033" r:id="rId14"/>
    <p:sldLayoutId id="2147489034" r:id="rId15"/>
    <p:sldLayoutId id="2147489035" r:id="rId16"/>
    <p:sldLayoutId id="2147489036" r:id="rId17"/>
    <p:sldLayoutId id="2147489037" r:id="rId18"/>
    <p:sldLayoutId id="2147489038" r:id="rId19"/>
    <p:sldLayoutId id="2147489039" r:id="rId20"/>
    <p:sldLayoutId id="2147489040" r:id="rId21"/>
    <p:sldLayoutId id="2147489041" r:id="rId22"/>
    <p:sldLayoutId id="2147489042" r:id="rId23"/>
    <p:sldLayoutId id="2147489043" r:id="rId24"/>
    <p:sldLayoutId id="2147489044" r:id="rId25"/>
    <p:sldLayoutId id="2147489045" r:id="rId26"/>
    <p:sldLayoutId id="2147489046" r:id="rId27"/>
    <p:sldLayoutId id="2147489047" r:id="rId28"/>
    <p:sldLayoutId id="2147489048" r:id="rId29"/>
    <p:sldLayoutId id="2147489049" r:id="rId30"/>
    <p:sldLayoutId id="2147489050" r:id="rId31"/>
    <p:sldLayoutId id="2147489051" r:id="rId32"/>
    <p:sldLayoutId id="2147489052" r:id="rId33"/>
    <p:sldLayoutId id="2147489053" r:id="rId34"/>
    <p:sldLayoutId id="2147489054" r:id="rId35"/>
    <p:sldLayoutId id="2147489055" r:id="rId36"/>
    <p:sldLayoutId id="2147489056" r:id="rId37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7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9pPr>
    </p:titleStyle>
    <p:bodyStyle>
      <a:lvl1pPr marL="236935" indent="-236935" algn="l" rtl="0" fontAlgn="base">
        <a:lnSpc>
          <a:spcPct val="90000"/>
        </a:lnSpc>
        <a:spcBef>
          <a:spcPts val="900"/>
        </a:spcBef>
        <a:spcAft>
          <a:spcPct val="0"/>
        </a:spcAft>
        <a:buClr>
          <a:schemeClr val="tx2"/>
        </a:buClr>
        <a:buSzPct val="80000"/>
        <a:buFont typeface="Verdan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236935" algn="l" rtl="0" fontAlgn="base">
        <a:lnSpc>
          <a:spcPct val="90000"/>
        </a:lnSpc>
        <a:spcBef>
          <a:spcPts val="750"/>
        </a:spcBef>
        <a:spcAft>
          <a:spcPct val="0"/>
        </a:spcAft>
        <a:buClr>
          <a:schemeClr val="tx2"/>
        </a:buClr>
        <a:buFont typeface="Verdana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09613" indent="-236935" algn="l" rtl="0" fontAlgn="base">
        <a:lnSpc>
          <a:spcPct val="90000"/>
        </a:lnSpc>
        <a:spcBef>
          <a:spcPts val="6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44166" indent="-236935" algn="l" rtl="0" fontAlgn="base">
        <a:lnSpc>
          <a:spcPct val="90000"/>
        </a:lnSpc>
        <a:spcBef>
          <a:spcPts val="45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82291" indent="-236935" algn="l" rtl="0" fontAlgn="base">
        <a:lnSpc>
          <a:spcPct val="90000"/>
        </a:lnSpc>
        <a:spcBef>
          <a:spcPts val="450"/>
        </a:spcBef>
        <a:spcAft>
          <a:spcPct val="0"/>
        </a:spcAft>
        <a:buFont typeface="Verdana" pitchFamily="34" charset="0"/>
        <a:buChar char="–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417500" indent="-23760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54000" indent="-54000" algn="l" defTabSz="685800" rtl="0" eaLnBrk="1" latinLnBrk="0" hangingPunct="1">
        <a:lnSpc>
          <a:spcPct val="90000"/>
        </a:lnSpc>
        <a:spcBef>
          <a:spcPts val="450"/>
        </a:spcBef>
        <a:buSzPct val="25000"/>
        <a:buFont typeface="Verdana" panose="020B0604030504040204" pitchFamily="34" charset="0"/>
        <a:buChar char=" "/>
        <a:defRPr sz="9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54000" indent="-54000" algn="l" defTabSz="685800" rtl="0" eaLnBrk="1" latinLnBrk="0" hangingPunct="1">
        <a:lnSpc>
          <a:spcPct val="90000"/>
        </a:lnSpc>
        <a:spcBef>
          <a:spcPts val="450"/>
        </a:spcBef>
        <a:buSzPct val="25000"/>
        <a:buFont typeface="Verdana" panose="020B0604030504040204" pitchFamily="34" charset="0"/>
        <a:buChar char=" "/>
        <a:defRPr sz="9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2000" indent="-108000" algn="l" defTabSz="685800" rtl="0" eaLnBrk="1" latinLnBrk="0" hangingPunct="1">
        <a:lnSpc>
          <a:spcPct val="90000"/>
        </a:lnSpc>
        <a:spcBef>
          <a:spcPts val="450"/>
        </a:spcBef>
        <a:buClr>
          <a:schemeClr val="tx2"/>
        </a:buClr>
        <a:buFont typeface="Verdana" panose="020B0604030504040204" pitchFamily="34" charset="0"/>
        <a:buChar char="–"/>
        <a:defRPr sz="9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476250" y="1052514"/>
            <a:ext cx="8192691" cy="947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76250" y="2289175"/>
            <a:ext cx="8192691" cy="39322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dirty="0"/>
              <a:t>Tekststijl van het model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  <a:p>
            <a:pPr lvl="5"/>
            <a:r>
              <a:rPr lang="nl-NL" dirty="0"/>
              <a:t>Zesde niveau</a:t>
            </a:r>
          </a:p>
          <a:p>
            <a:pPr lvl="6"/>
            <a:r>
              <a:rPr lang="nl-NL" dirty="0"/>
              <a:t>Zevende niveau</a:t>
            </a:r>
          </a:p>
          <a:p>
            <a:pPr lvl="7"/>
            <a:r>
              <a:rPr lang="nl-NL" dirty="0"/>
              <a:t>Achtste niveau</a:t>
            </a:r>
          </a:p>
          <a:p>
            <a:pPr lvl="8"/>
            <a:r>
              <a:rPr lang="nl-NL" dirty="0"/>
              <a:t>Negende niveau</a:t>
            </a:r>
          </a:p>
          <a:p>
            <a:pPr lvl="8"/>
            <a:endParaRPr lang="nl-NL" dirty="0"/>
          </a:p>
        </p:txBody>
      </p:sp>
      <p:sp>
        <p:nvSpPr>
          <p:cNvPr id="11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76250" y="6543676"/>
            <a:ext cx="3752850" cy="263525"/>
          </a:xfrm>
          <a:prstGeom prst="rect">
            <a:avLst/>
          </a:prstGeom>
        </p:spPr>
        <p:txBody>
          <a:bodyPr vert="horz" lIns="91440" tIns="0" rIns="91440" bIns="45720" rtlCol="0" anchor="t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25-10-2023</a:t>
            </a:r>
            <a:endParaRPr lang="nl-NL" dirty="0"/>
          </a:p>
        </p:txBody>
      </p:sp>
      <p:sp>
        <p:nvSpPr>
          <p:cNvPr id="14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76250" y="6221413"/>
            <a:ext cx="3752850" cy="322262"/>
          </a:xfrm>
          <a:prstGeom prst="rect">
            <a:avLst/>
          </a:prstGeom>
        </p:spPr>
        <p:txBody>
          <a:bodyPr vert="horz" lIns="91440" tIns="45720" rIns="91440" bIns="45720" rtlCol="0" anchor="b" anchorCtr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r>
              <a:rPr lang="nl-NL"/>
              <a:t>Inspectie van het Onderwijs</a:t>
            </a:r>
            <a:endParaRPr lang="nl-NL" dirty="0"/>
          </a:p>
        </p:txBody>
      </p:sp>
      <p:sp>
        <p:nvSpPr>
          <p:cNvPr id="15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4900" y="6221413"/>
            <a:ext cx="3754041" cy="322262"/>
          </a:xfrm>
          <a:prstGeom prst="rect">
            <a:avLst/>
          </a:prstGeom>
        </p:spPr>
        <p:txBody>
          <a:bodyPr vert="horz" lIns="91440" tIns="45720" rIns="0" bIns="45720" rtlCol="0" anchor="b" anchorCtr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788" smtClean="0">
                <a:solidFill>
                  <a:schemeClr val="bg1">
                    <a:lumMod val="6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2452268D-9A9A-456C-AEC7-70C821B8ED3A}" type="slidenum">
              <a:rPr lang="nl-NL"/>
              <a:pPr>
                <a:defRPr/>
              </a:pPr>
              <a:t>‹nr.›</a:t>
            </a:fld>
            <a:endParaRPr lang="nl-NL" dirty="0"/>
          </a:p>
        </p:txBody>
      </p:sp>
      <p:pic>
        <p:nvPicPr>
          <p:cNvPr id="1031" name="Afbeelding 7"/>
          <p:cNvPicPr>
            <a:picLocks noChangeAspect="1"/>
          </p:cNvPicPr>
          <p:nvPr/>
        </p:nvPicPr>
        <p:blipFill>
          <a:blip r:embed="rId3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934" t="19073" r="44934"/>
          <a:stretch>
            <a:fillRect/>
          </a:stretch>
        </p:blipFill>
        <p:spPr bwMode="auto">
          <a:xfrm>
            <a:off x="4229100" y="1588"/>
            <a:ext cx="685800" cy="1008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1446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9112" r:id="rId1"/>
    <p:sldLayoutId id="2147489113" r:id="rId2"/>
    <p:sldLayoutId id="2147489114" r:id="rId3"/>
    <p:sldLayoutId id="2147489115" r:id="rId4"/>
    <p:sldLayoutId id="2147489116" r:id="rId5"/>
    <p:sldLayoutId id="2147489117" r:id="rId6"/>
    <p:sldLayoutId id="2147489118" r:id="rId7"/>
    <p:sldLayoutId id="2147489119" r:id="rId8"/>
    <p:sldLayoutId id="2147489120" r:id="rId9"/>
    <p:sldLayoutId id="2147489121" r:id="rId10"/>
    <p:sldLayoutId id="2147489122" r:id="rId11"/>
    <p:sldLayoutId id="2147489123" r:id="rId12"/>
    <p:sldLayoutId id="2147489124" r:id="rId13"/>
    <p:sldLayoutId id="2147489125" r:id="rId14"/>
    <p:sldLayoutId id="2147489126" r:id="rId15"/>
    <p:sldLayoutId id="2147489127" r:id="rId16"/>
    <p:sldLayoutId id="2147489128" r:id="rId17"/>
    <p:sldLayoutId id="2147489129" r:id="rId18"/>
    <p:sldLayoutId id="2147489130" r:id="rId19"/>
    <p:sldLayoutId id="2147489131" r:id="rId20"/>
    <p:sldLayoutId id="2147489132" r:id="rId21"/>
    <p:sldLayoutId id="2147489133" r:id="rId22"/>
    <p:sldLayoutId id="2147489134" r:id="rId23"/>
    <p:sldLayoutId id="2147489135" r:id="rId24"/>
    <p:sldLayoutId id="2147489136" r:id="rId25"/>
    <p:sldLayoutId id="2147489137" r:id="rId26"/>
    <p:sldLayoutId id="2147489138" r:id="rId27"/>
    <p:sldLayoutId id="2147489139" r:id="rId28"/>
    <p:sldLayoutId id="2147489140" r:id="rId29"/>
    <p:sldLayoutId id="2147489141" r:id="rId30"/>
    <p:sldLayoutId id="2147489142" r:id="rId31"/>
    <p:sldLayoutId id="2147489143" r:id="rId32"/>
    <p:sldLayoutId id="2147489144" r:id="rId33"/>
    <p:sldLayoutId id="2147489145" r:id="rId34"/>
    <p:sldLayoutId id="2147489146" r:id="rId35"/>
    <p:sldLayoutId id="2147489147" r:id="rId36"/>
    <p:sldLayoutId id="2147489148" r:id="rId37"/>
  </p:sldLayoutIdLst>
  <p:hf hdr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27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2700">
          <a:solidFill>
            <a:schemeClr val="tx2"/>
          </a:solidFill>
          <a:latin typeface="Verdana" pitchFamily="34" charset="0"/>
        </a:defRPr>
      </a:lvl9pPr>
    </p:titleStyle>
    <p:bodyStyle>
      <a:lvl1pPr marL="236935" indent="-236935" algn="l" rtl="0" fontAlgn="base">
        <a:lnSpc>
          <a:spcPct val="90000"/>
        </a:lnSpc>
        <a:spcBef>
          <a:spcPts val="900"/>
        </a:spcBef>
        <a:spcAft>
          <a:spcPct val="0"/>
        </a:spcAft>
        <a:buClr>
          <a:schemeClr val="tx2"/>
        </a:buClr>
        <a:buSzPct val="80000"/>
        <a:buFont typeface="Verdana" pitchFamily="34" charset="0"/>
        <a:buChar char="›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71488" indent="-236935" algn="l" rtl="0" fontAlgn="base">
        <a:lnSpc>
          <a:spcPct val="90000"/>
        </a:lnSpc>
        <a:spcBef>
          <a:spcPts val="750"/>
        </a:spcBef>
        <a:spcAft>
          <a:spcPct val="0"/>
        </a:spcAft>
        <a:buClr>
          <a:schemeClr val="tx2"/>
        </a:buClr>
        <a:buFont typeface="Verdana" pitchFamily="34" charset="0"/>
        <a:buChar char="–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709613" indent="-236935" algn="l" rtl="0" fontAlgn="base">
        <a:lnSpc>
          <a:spcPct val="90000"/>
        </a:lnSpc>
        <a:spcBef>
          <a:spcPts val="600"/>
        </a:spcBef>
        <a:spcAft>
          <a:spcPct val="0"/>
        </a:spcAft>
        <a:buClr>
          <a:schemeClr val="tx2"/>
        </a:buClr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944166" indent="-236935" algn="l" rtl="0" fontAlgn="base">
        <a:lnSpc>
          <a:spcPct val="90000"/>
        </a:lnSpc>
        <a:spcBef>
          <a:spcPts val="45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82291" indent="-236935" algn="l" rtl="0" fontAlgn="base">
        <a:lnSpc>
          <a:spcPct val="90000"/>
        </a:lnSpc>
        <a:spcBef>
          <a:spcPts val="450"/>
        </a:spcBef>
        <a:spcAft>
          <a:spcPct val="0"/>
        </a:spcAft>
        <a:buFont typeface="Verdana" pitchFamily="34" charset="0"/>
        <a:buChar char="–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417500" indent="-23760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>
              <a:lumMod val="50000"/>
              <a:lumOff val="50000"/>
            </a:schemeClr>
          </a:solidFill>
          <a:latin typeface="+mn-lt"/>
          <a:ea typeface="+mn-ea"/>
          <a:cs typeface="+mn-cs"/>
        </a:defRPr>
      </a:lvl6pPr>
      <a:lvl7pPr marL="54000" indent="-54000" algn="l" defTabSz="685800" rtl="0" eaLnBrk="1" latinLnBrk="0" hangingPunct="1">
        <a:lnSpc>
          <a:spcPct val="90000"/>
        </a:lnSpc>
        <a:spcBef>
          <a:spcPts val="450"/>
        </a:spcBef>
        <a:buSzPct val="25000"/>
        <a:buFont typeface="Verdana" panose="020B0604030504040204" pitchFamily="34" charset="0"/>
        <a:buChar char=" "/>
        <a:defRPr sz="900" b="1" i="0" kern="1200">
          <a:solidFill>
            <a:schemeClr val="tx2"/>
          </a:solidFill>
          <a:latin typeface="+mn-lt"/>
          <a:ea typeface="+mn-ea"/>
          <a:cs typeface="+mn-cs"/>
        </a:defRPr>
      </a:lvl7pPr>
      <a:lvl8pPr marL="54000" indent="-54000" algn="l" defTabSz="685800" rtl="0" eaLnBrk="1" latinLnBrk="0" hangingPunct="1">
        <a:lnSpc>
          <a:spcPct val="90000"/>
        </a:lnSpc>
        <a:spcBef>
          <a:spcPts val="450"/>
        </a:spcBef>
        <a:buSzPct val="25000"/>
        <a:buFont typeface="Verdana" panose="020B0604030504040204" pitchFamily="34" charset="0"/>
        <a:buChar char=" "/>
        <a:defRPr sz="9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162000" indent="-108000" algn="l" defTabSz="685800" rtl="0" eaLnBrk="1" latinLnBrk="0" hangingPunct="1">
        <a:lnSpc>
          <a:spcPct val="90000"/>
        </a:lnSpc>
        <a:spcBef>
          <a:spcPts val="450"/>
        </a:spcBef>
        <a:buClr>
          <a:schemeClr val="tx2"/>
        </a:buClr>
        <a:buFont typeface="Verdana" panose="020B0604030504040204" pitchFamily="34" charset="0"/>
        <a:buChar char="–"/>
        <a:defRPr sz="900" i="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636C8F8B-62D6-C44E-4D86-C03F30945DBA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>
          <a:xfrm>
            <a:off x="4585098" y="5661248"/>
            <a:ext cx="4558902" cy="560165"/>
          </a:xfrm>
        </p:spPr>
        <p:txBody>
          <a:bodyPr/>
          <a:lstStyle/>
          <a:p>
            <a:r>
              <a:rPr lang="nl-NL" dirty="0"/>
              <a:t>SICI </a:t>
            </a:r>
            <a:r>
              <a:rPr lang="nl-NL" dirty="0" err="1"/>
              <a:t>convention</a:t>
            </a:r>
            <a:r>
              <a:rPr lang="nl-NL" dirty="0"/>
              <a:t>, Malta, 21.11.2024</a:t>
            </a:r>
          </a:p>
          <a:p>
            <a:r>
              <a:rPr lang="nl-NL" dirty="0"/>
              <a:t>Jeroen Lauwers, </a:t>
            </a:r>
            <a:r>
              <a:rPr lang="nl-NL" dirty="0" err="1"/>
              <a:t>Inspectorate</a:t>
            </a:r>
            <a:r>
              <a:rPr lang="nl-NL" dirty="0"/>
              <a:t> of </a:t>
            </a:r>
            <a:r>
              <a:rPr lang="nl-NL" dirty="0" err="1"/>
              <a:t>Education</a:t>
            </a:r>
            <a:r>
              <a:rPr lang="nl-NL" dirty="0"/>
              <a:t> </a:t>
            </a:r>
            <a:r>
              <a:rPr lang="nl-NL" dirty="0" err="1"/>
              <a:t>Flanders</a:t>
            </a:r>
            <a:endParaRPr lang="nl-NL" dirty="0"/>
          </a:p>
          <a:p>
            <a:r>
              <a:rPr lang="nl-NL" dirty="0"/>
              <a:t>Tessie Kuiper, </a:t>
            </a:r>
            <a:r>
              <a:rPr lang="nl-NL" dirty="0" err="1"/>
              <a:t>Inspectorate</a:t>
            </a:r>
            <a:r>
              <a:rPr lang="nl-NL" dirty="0"/>
              <a:t> of </a:t>
            </a:r>
            <a:r>
              <a:rPr lang="nl-NL" dirty="0" err="1"/>
              <a:t>Education</a:t>
            </a:r>
            <a:r>
              <a:rPr lang="nl-NL" dirty="0"/>
              <a:t> Netherlands</a:t>
            </a:r>
          </a:p>
        </p:txBody>
      </p:sp>
      <p:sp>
        <p:nvSpPr>
          <p:cNvPr id="3" name="Titel 2">
            <a:extLst>
              <a:ext uri="{FF2B5EF4-FFF2-40B4-BE49-F238E27FC236}">
                <a16:creationId xmlns:a16="http://schemas.microsoft.com/office/drawing/2014/main" id="{211800A9-32B7-E323-EF38-4AA3F30EC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72000" y="1885467"/>
            <a:ext cx="4095900" cy="2336400"/>
          </a:xfrm>
        </p:spPr>
        <p:txBody>
          <a:bodyPr/>
          <a:lstStyle/>
          <a:p>
            <a:r>
              <a:rPr lang="nl-NL" dirty="0"/>
              <a:t>Promoting basic skills </a:t>
            </a:r>
            <a:r>
              <a:rPr lang="nl-NL" dirty="0" err="1"/>
              <a:t>through</a:t>
            </a:r>
            <a:r>
              <a:rPr lang="nl-NL" dirty="0"/>
              <a:t> </a:t>
            </a:r>
            <a:r>
              <a:rPr lang="nl-NL" dirty="0" err="1"/>
              <a:t>inspection</a:t>
            </a:r>
            <a:r>
              <a:rPr lang="nl-NL" dirty="0"/>
              <a:t> </a:t>
            </a:r>
          </a:p>
        </p:txBody>
      </p:sp>
      <p:sp>
        <p:nvSpPr>
          <p:cNvPr id="4" name="Ondertitel 3">
            <a:extLst>
              <a:ext uri="{FF2B5EF4-FFF2-40B4-BE49-F238E27FC236}">
                <a16:creationId xmlns:a16="http://schemas.microsoft.com/office/drawing/2014/main" id="{E4F35C9C-4C90-E164-B031-C580025AFEF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err="1"/>
              <a:t>Insights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results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Erasmus+ VEBADO project</a:t>
            </a:r>
          </a:p>
        </p:txBody>
      </p:sp>
      <p:sp>
        <p:nvSpPr>
          <p:cNvPr id="8" name="Tijdelijke aanduiding voor dianummer 7">
            <a:extLst>
              <a:ext uri="{FF2B5EF4-FFF2-40B4-BE49-F238E27FC236}">
                <a16:creationId xmlns:a16="http://schemas.microsoft.com/office/drawing/2014/main" id="{BBBB53C0-9B40-8B1E-D6DC-A65CD7845463}"/>
              </a:ext>
            </a:extLst>
          </p:cNvPr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pPr>
              <a:defRPr/>
            </a:pPr>
            <a:fld id="{1FC3FBD1-374E-4AFB-81D2-90DA911D5724}" type="slidenum">
              <a:rPr lang="nl-NL" smtClean="0"/>
              <a:pPr>
                <a:defRPr/>
              </a:pPr>
              <a:t>1</a:t>
            </a:fld>
            <a:endParaRPr lang="nl-NL" dirty="0"/>
          </a:p>
        </p:txBody>
      </p:sp>
      <p:sp>
        <p:nvSpPr>
          <p:cNvPr id="11" name="AutoShape 4">
            <a:extLst>
              <a:ext uri="{FF2B5EF4-FFF2-40B4-BE49-F238E27FC236}">
                <a16:creationId xmlns:a16="http://schemas.microsoft.com/office/drawing/2014/main" id="{21DE19D4-93C6-F05B-82A4-26A3C49E26A4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4585098" y="3442098"/>
            <a:ext cx="139302" cy="139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nl-BE"/>
          </a:p>
        </p:txBody>
      </p:sp>
      <p:pic>
        <p:nvPicPr>
          <p:cNvPr id="12" name="Afbeelding 11">
            <a:extLst>
              <a:ext uri="{FF2B5EF4-FFF2-40B4-BE49-F238E27FC236}">
                <a16:creationId xmlns:a16="http://schemas.microsoft.com/office/drawing/2014/main" id="{96BC9027-E10E-094F-8EAF-7E7A356EAD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3085" y="314325"/>
            <a:ext cx="3889251" cy="1064807"/>
          </a:xfrm>
          <a:prstGeom prst="rect">
            <a:avLst/>
          </a:prstGeom>
        </p:spPr>
      </p:pic>
      <p:pic>
        <p:nvPicPr>
          <p:cNvPr id="21" name="Afbeelding 20">
            <a:extLst>
              <a:ext uri="{FF2B5EF4-FFF2-40B4-BE49-F238E27FC236}">
                <a16:creationId xmlns:a16="http://schemas.microsoft.com/office/drawing/2014/main" id="{5CF047A3-B970-B7C6-05C3-73AB7EAB27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939" y="2837421"/>
            <a:ext cx="4095900" cy="19707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866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2D6A57E-2F8D-B69D-0A19-FE597180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What</a:t>
            </a:r>
            <a:r>
              <a:rPr lang="nl-NL" dirty="0"/>
              <a:t> are we </a:t>
            </a:r>
            <a:r>
              <a:rPr lang="nl-NL" dirty="0" err="1"/>
              <a:t>going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do </a:t>
            </a:r>
            <a:r>
              <a:rPr lang="nl-NL" dirty="0" err="1"/>
              <a:t>today</a:t>
            </a:r>
            <a:r>
              <a:rPr lang="nl-NL" dirty="0"/>
              <a:t>?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77EE89-0761-14FC-E1F0-DD6EFC5C6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2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4663957B-6783-5C95-46B8-638943762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118" y="6363480"/>
            <a:ext cx="1728192" cy="473148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5BDAD44C-144C-0B4A-EB46-6F8DA9E61000}"/>
              </a:ext>
            </a:extLst>
          </p:cNvPr>
          <p:cNvSpPr txBox="1"/>
          <p:nvPr/>
        </p:nvSpPr>
        <p:spPr>
          <a:xfrm>
            <a:off x="476250" y="2348880"/>
            <a:ext cx="8192691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 err="1"/>
              <a:t>Theme</a:t>
            </a:r>
            <a:r>
              <a:rPr lang="nl-BE" dirty="0"/>
              <a:t> of </a:t>
            </a:r>
            <a:r>
              <a:rPr lang="nl-BE" dirty="0" err="1"/>
              <a:t>the</a:t>
            </a:r>
            <a:r>
              <a:rPr lang="nl-BE" dirty="0"/>
              <a:t> project: basic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 err="1"/>
              <a:t>Process</a:t>
            </a:r>
            <a:r>
              <a:rPr lang="nl-BE" dirty="0"/>
              <a:t> </a:t>
            </a:r>
            <a:r>
              <a:rPr lang="nl-BE" dirty="0" err="1"/>
              <a:t>and</a:t>
            </a:r>
            <a:r>
              <a:rPr lang="nl-BE" dirty="0"/>
              <a:t> </a:t>
            </a:r>
            <a:r>
              <a:rPr lang="nl-BE" dirty="0" err="1"/>
              <a:t>methodology</a:t>
            </a: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 err="1"/>
              <a:t>Introduction</a:t>
            </a:r>
            <a:r>
              <a:rPr lang="nl-BE" dirty="0"/>
              <a:t> </a:t>
            </a:r>
            <a:r>
              <a:rPr lang="nl-BE" dirty="0" err="1"/>
              <a:t>reflective</a:t>
            </a:r>
            <a:r>
              <a:rPr lang="nl-BE" dirty="0"/>
              <a:t> </a:t>
            </a:r>
            <a:r>
              <a:rPr lang="nl-BE" dirty="0" err="1"/>
              <a:t>framework</a:t>
            </a:r>
            <a:r>
              <a:rPr lang="nl-BE" dirty="0"/>
              <a:t>: The VEBADO Compass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 err="1"/>
              <a:t>Practicing</a:t>
            </a:r>
            <a:r>
              <a:rPr lang="nl-BE" dirty="0"/>
              <a:t> </a:t>
            </a:r>
            <a:r>
              <a:rPr lang="nl-BE" dirty="0" err="1"/>
              <a:t>reflective</a:t>
            </a:r>
            <a:r>
              <a:rPr lang="nl-BE" dirty="0"/>
              <a:t> </a:t>
            </a:r>
            <a:r>
              <a:rPr lang="nl-BE" dirty="0" err="1"/>
              <a:t>discussions</a:t>
            </a:r>
            <a:r>
              <a:rPr lang="nl-BE" dirty="0"/>
              <a:t> </a:t>
            </a:r>
            <a:r>
              <a:rPr lang="nl-BE" dirty="0" err="1"/>
              <a:t>with</a:t>
            </a:r>
            <a:r>
              <a:rPr lang="nl-BE" dirty="0"/>
              <a:t> part of </a:t>
            </a:r>
            <a:r>
              <a:rPr lang="nl-BE" dirty="0" err="1"/>
              <a:t>the</a:t>
            </a:r>
            <a:r>
              <a:rPr lang="nl-BE" dirty="0"/>
              <a:t> </a:t>
            </a:r>
            <a:r>
              <a:rPr lang="nl-BE" dirty="0" err="1"/>
              <a:t>framework</a:t>
            </a:r>
            <a:endParaRPr lang="nl-BE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BE" dirty="0" err="1"/>
              <a:t>Wrap</a:t>
            </a:r>
            <a:r>
              <a:rPr lang="nl-BE" dirty="0"/>
              <a:t> up</a:t>
            </a:r>
          </a:p>
        </p:txBody>
      </p:sp>
    </p:spTree>
    <p:extLst>
      <p:ext uri="{BB962C8B-B14F-4D97-AF65-F5344CB8AC3E}">
        <p14:creationId xmlns:p14="http://schemas.microsoft.com/office/powerpoint/2010/main" val="36551124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2D6A57E-2F8D-B69D-0A19-FE597180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Basic skills: </a:t>
            </a:r>
            <a:r>
              <a:rPr lang="nl-NL" dirty="0" err="1"/>
              <a:t>what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why</a:t>
            </a:r>
            <a:r>
              <a:rPr lang="nl-NL" dirty="0"/>
              <a:t>?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77EE89-0761-14FC-E1F0-DD6EFC5C6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3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4663957B-6783-5C95-46B8-638943762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8118" y="6363480"/>
            <a:ext cx="1728192" cy="473148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5BDAD44C-144C-0B4A-EB46-6F8DA9E61000}"/>
              </a:ext>
            </a:extLst>
          </p:cNvPr>
          <p:cNvSpPr txBox="1"/>
          <p:nvPr/>
        </p:nvSpPr>
        <p:spPr>
          <a:xfrm>
            <a:off x="476250" y="2348880"/>
            <a:ext cx="819269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err="1"/>
              <a:t>What</a:t>
            </a:r>
            <a:r>
              <a:rPr lang="nl-NL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Basic Skills (or </a:t>
            </a:r>
            <a:r>
              <a:rPr lang="nl-NL" dirty="0" err="1"/>
              <a:t>core</a:t>
            </a:r>
            <a:r>
              <a:rPr lang="nl-NL" dirty="0"/>
              <a:t> </a:t>
            </a:r>
            <a:r>
              <a:rPr lang="nl-NL" dirty="0" err="1"/>
              <a:t>competences</a:t>
            </a:r>
            <a:r>
              <a:rPr lang="nl-NL" dirty="0"/>
              <a:t>) </a:t>
            </a:r>
            <a:r>
              <a:rPr lang="nl-NL" dirty="0" err="1"/>
              <a:t>needed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thriving</a:t>
            </a:r>
            <a:r>
              <a:rPr lang="nl-NL" dirty="0"/>
              <a:t> in school </a:t>
            </a:r>
            <a:r>
              <a:rPr lang="nl-NL" dirty="0" err="1"/>
              <a:t>career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later </a:t>
            </a:r>
            <a:r>
              <a:rPr lang="nl-NL" dirty="0" err="1"/>
              <a:t>lifes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 </a:t>
            </a:r>
            <a:r>
              <a:rPr lang="nl-NL" dirty="0" err="1"/>
              <a:t>the</a:t>
            </a:r>
            <a:r>
              <a:rPr lang="nl-NL" dirty="0"/>
              <a:t> Netherlands: </a:t>
            </a:r>
            <a:r>
              <a:rPr lang="nl-NL" dirty="0" err="1"/>
              <a:t>mathematics</a:t>
            </a:r>
            <a:r>
              <a:rPr lang="nl-NL" dirty="0"/>
              <a:t>, Dutch </a:t>
            </a:r>
            <a:r>
              <a:rPr lang="nl-NL" dirty="0" err="1"/>
              <a:t>language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civic</a:t>
            </a:r>
            <a:r>
              <a:rPr lang="nl-NL" dirty="0"/>
              <a:t> skills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In </a:t>
            </a:r>
            <a:r>
              <a:rPr lang="nl-NL" dirty="0" err="1"/>
              <a:t>Flanders</a:t>
            </a:r>
            <a:r>
              <a:rPr lang="nl-NL" dirty="0"/>
              <a:t>: </a:t>
            </a:r>
            <a:r>
              <a:rPr lang="nl-NL" dirty="0" err="1"/>
              <a:t>broad</a:t>
            </a:r>
            <a:r>
              <a:rPr lang="nl-NL" dirty="0"/>
              <a:t> </a:t>
            </a:r>
            <a:r>
              <a:rPr lang="nl-NL" dirty="0" err="1"/>
              <a:t>definition</a:t>
            </a:r>
            <a:r>
              <a:rPr lang="nl-NL" dirty="0"/>
              <a:t> but </a:t>
            </a:r>
            <a:r>
              <a:rPr lang="nl-NL" dirty="0" err="1"/>
              <a:t>increased</a:t>
            </a:r>
            <a:r>
              <a:rPr lang="nl-NL" dirty="0"/>
              <a:t> attention </a:t>
            </a:r>
            <a:r>
              <a:rPr lang="nl-NL" dirty="0" err="1"/>
              <a:t>to</a:t>
            </a:r>
            <a:r>
              <a:rPr lang="nl-NL" dirty="0"/>
              <a:t> Dutch </a:t>
            </a:r>
            <a:r>
              <a:rPr lang="nl-NL" dirty="0" err="1"/>
              <a:t>language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mathematics</a:t>
            </a:r>
            <a:endParaRPr lang="nl-NL" dirty="0"/>
          </a:p>
          <a:p>
            <a:endParaRPr lang="nl-NL" dirty="0"/>
          </a:p>
          <a:p>
            <a:r>
              <a:rPr lang="nl-NL" dirty="0" err="1"/>
              <a:t>Why</a:t>
            </a:r>
            <a:r>
              <a:rPr lang="nl-NL" dirty="0"/>
              <a:t>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Link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inclusive</a:t>
            </a:r>
            <a:r>
              <a:rPr lang="nl-NL" dirty="0"/>
              <a:t> </a:t>
            </a:r>
            <a:r>
              <a:rPr lang="nl-NL" dirty="0" err="1"/>
              <a:t>education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equity</a:t>
            </a:r>
            <a:r>
              <a:rPr lang="nl-NL" dirty="0"/>
              <a:t> (</a:t>
            </a:r>
            <a:r>
              <a:rPr lang="nl-NL" dirty="0" err="1"/>
              <a:t>not</a:t>
            </a:r>
            <a:r>
              <a:rPr lang="nl-NL" dirty="0"/>
              <a:t> </a:t>
            </a:r>
            <a:r>
              <a:rPr lang="nl-NL" dirty="0" err="1"/>
              <a:t>only</a:t>
            </a:r>
            <a:r>
              <a:rPr lang="nl-NL" dirty="0"/>
              <a:t> </a:t>
            </a:r>
            <a:r>
              <a:rPr lang="nl-NL" dirty="0" err="1"/>
              <a:t>through</a:t>
            </a:r>
            <a:r>
              <a:rPr lang="nl-NL" dirty="0"/>
              <a:t> </a:t>
            </a:r>
            <a:r>
              <a:rPr lang="nl-NL" dirty="0" err="1"/>
              <a:t>additional</a:t>
            </a:r>
            <a:r>
              <a:rPr lang="nl-NL" dirty="0"/>
              <a:t> support of </a:t>
            </a:r>
            <a:r>
              <a:rPr lang="nl-NL" dirty="0" err="1"/>
              <a:t>students</a:t>
            </a:r>
            <a:r>
              <a:rPr lang="nl-NL" dirty="0"/>
              <a:t> but </a:t>
            </a:r>
            <a:r>
              <a:rPr lang="nl-NL" dirty="0" err="1"/>
              <a:t>also</a:t>
            </a:r>
            <a:r>
              <a:rPr lang="nl-NL" dirty="0"/>
              <a:t> </a:t>
            </a:r>
            <a:r>
              <a:rPr lang="nl-NL" dirty="0" err="1"/>
              <a:t>through</a:t>
            </a:r>
            <a:r>
              <a:rPr lang="nl-NL" dirty="0"/>
              <a:t> </a:t>
            </a:r>
            <a:r>
              <a:rPr lang="nl-NL" dirty="0" err="1"/>
              <a:t>priorities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curriculum)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Encouraging</a:t>
            </a:r>
            <a:r>
              <a:rPr lang="nl-NL" dirty="0"/>
              <a:t> schools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equip</a:t>
            </a:r>
            <a:r>
              <a:rPr lang="nl-NL" dirty="0"/>
              <a:t> </a:t>
            </a:r>
            <a:r>
              <a:rPr lang="nl-NL" dirty="0" err="1"/>
              <a:t>students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life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Encouraging</a:t>
            </a:r>
            <a:r>
              <a:rPr lang="nl-NL" dirty="0"/>
              <a:t> schools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maximize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impact of </a:t>
            </a:r>
            <a:r>
              <a:rPr lang="nl-NL" dirty="0" err="1"/>
              <a:t>their</a:t>
            </a:r>
            <a:r>
              <a:rPr lang="nl-NL" dirty="0"/>
              <a:t> curriculum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22097527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2D6A57E-2F8D-B69D-0A19-FE597180D6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VEBADO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277EE89-0761-14FC-E1F0-DD6EFC5C69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4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4663957B-6783-5C95-46B8-63894376201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6246851"/>
            <a:ext cx="2232248" cy="611149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5BDAD44C-144C-0B4A-EB46-6F8DA9E61000}"/>
              </a:ext>
            </a:extLst>
          </p:cNvPr>
          <p:cNvSpPr txBox="1"/>
          <p:nvPr/>
        </p:nvSpPr>
        <p:spPr>
          <a:xfrm>
            <a:off x="476250" y="2348880"/>
            <a:ext cx="81926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Strengthening</a:t>
            </a:r>
            <a:r>
              <a:rPr lang="nl-NL" dirty="0"/>
              <a:t> basic skills </a:t>
            </a:r>
            <a:r>
              <a:rPr lang="nl-NL" dirty="0" err="1"/>
              <a:t>through</a:t>
            </a:r>
            <a:r>
              <a:rPr lang="nl-NL" dirty="0"/>
              <a:t> </a:t>
            </a:r>
            <a:r>
              <a:rPr lang="nl-NL" dirty="0" err="1"/>
              <a:t>inspection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Exchange project </a:t>
            </a:r>
            <a:r>
              <a:rPr lang="nl-NL" dirty="0" err="1"/>
              <a:t>between</a:t>
            </a:r>
            <a:r>
              <a:rPr lang="nl-NL" dirty="0"/>
              <a:t> </a:t>
            </a:r>
            <a:r>
              <a:rPr lang="nl-NL" dirty="0" err="1"/>
              <a:t>Flemish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Dutch </a:t>
            </a:r>
            <a:r>
              <a:rPr lang="nl-NL" dirty="0" err="1"/>
              <a:t>inspectorates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40 </a:t>
            </a:r>
            <a:r>
              <a:rPr lang="nl-NL" dirty="0" err="1"/>
              <a:t>inspectors</a:t>
            </a:r>
            <a:r>
              <a:rPr lang="nl-NL" dirty="0"/>
              <a:t> </a:t>
            </a:r>
            <a:r>
              <a:rPr lang="nl-NL" dirty="0" err="1"/>
              <a:t>conduct</a:t>
            </a:r>
            <a:r>
              <a:rPr lang="nl-NL" dirty="0"/>
              <a:t> job </a:t>
            </a:r>
            <a:r>
              <a:rPr lang="nl-NL" dirty="0" err="1"/>
              <a:t>shadowing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Structured</a:t>
            </a:r>
            <a:r>
              <a:rPr lang="nl-NL" dirty="0"/>
              <a:t> </a:t>
            </a:r>
            <a:r>
              <a:rPr lang="nl-NL" dirty="0" err="1"/>
              <a:t>observation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reflection</a:t>
            </a:r>
            <a:r>
              <a:rPr lang="nl-NL" dirty="0"/>
              <a:t>, </a:t>
            </a:r>
            <a:r>
              <a:rPr lang="nl-NL" dirty="0" err="1"/>
              <a:t>combined</a:t>
            </a:r>
            <a:r>
              <a:rPr lang="nl-NL" dirty="0"/>
              <a:t> in </a:t>
            </a:r>
            <a:r>
              <a:rPr lang="nl-NL" dirty="0" err="1"/>
              <a:t>synthesis</a:t>
            </a:r>
            <a:r>
              <a:rPr lang="nl-NL" dirty="0"/>
              <a:t> </a:t>
            </a:r>
            <a:r>
              <a:rPr lang="nl-NL" dirty="0" err="1"/>
              <a:t>convention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Goals: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nl-NL" dirty="0" err="1"/>
              <a:t>Finding</a:t>
            </a:r>
            <a:r>
              <a:rPr lang="nl-NL" dirty="0"/>
              <a:t> </a:t>
            </a:r>
            <a:r>
              <a:rPr lang="nl-NL" dirty="0" err="1"/>
              <a:t>areas</a:t>
            </a:r>
            <a:r>
              <a:rPr lang="nl-NL" dirty="0"/>
              <a:t> of </a:t>
            </a:r>
            <a:r>
              <a:rPr lang="nl-NL" dirty="0" err="1"/>
              <a:t>improvement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both</a:t>
            </a:r>
            <a:r>
              <a:rPr lang="nl-NL" dirty="0"/>
              <a:t> </a:t>
            </a:r>
            <a:r>
              <a:rPr lang="nl-NL" dirty="0" err="1"/>
              <a:t>inspectorates</a:t>
            </a:r>
            <a:r>
              <a:rPr lang="nl-NL" dirty="0"/>
              <a:t>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US" dirty="0"/>
              <a:t>Framework for strategic positioning of both organizations</a:t>
            </a:r>
            <a:endParaRPr lang="nl-NL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nl-NL" dirty="0" err="1"/>
              <a:t>Individual</a:t>
            </a:r>
            <a:r>
              <a:rPr lang="nl-NL" dirty="0"/>
              <a:t> </a:t>
            </a:r>
            <a:r>
              <a:rPr lang="nl-NL" dirty="0" err="1"/>
              <a:t>professionalisation</a:t>
            </a:r>
            <a:endParaRPr lang="nl-NL" dirty="0"/>
          </a:p>
          <a:p>
            <a:pPr lvl="1"/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Important: </a:t>
            </a:r>
            <a:r>
              <a:rPr lang="nl-NL" dirty="0" err="1"/>
              <a:t>each</a:t>
            </a:r>
            <a:r>
              <a:rPr lang="nl-NL" dirty="0"/>
              <a:t> </a:t>
            </a:r>
            <a:r>
              <a:rPr lang="nl-NL" dirty="0" err="1"/>
              <a:t>inspectorate</a:t>
            </a:r>
            <a:r>
              <a:rPr lang="nl-NL" dirty="0"/>
              <a:t> </a:t>
            </a:r>
            <a:r>
              <a:rPr lang="nl-NL" dirty="0" err="1"/>
              <a:t>makes</a:t>
            </a:r>
            <a:r>
              <a:rPr lang="nl-NL" dirty="0"/>
              <a:t> </a:t>
            </a:r>
            <a:r>
              <a:rPr lang="nl-NL" dirty="0" err="1"/>
              <a:t>its</a:t>
            </a:r>
            <a:r>
              <a:rPr lang="nl-NL" dirty="0"/>
              <a:t> </a:t>
            </a:r>
            <a:r>
              <a:rPr lang="nl-NL" dirty="0" err="1"/>
              <a:t>own</a:t>
            </a:r>
            <a:r>
              <a:rPr lang="nl-NL" dirty="0"/>
              <a:t> </a:t>
            </a:r>
            <a:r>
              <a:rPr lang="nl-NL" dirty="0" err="1"/>
              <a:t>autonomous</a:t>
            </a:r>
            <a:r>
              <a:rPr lang="nl-NL" dirty="0"/>
              <a:t> </a:t>
            </a:r>
            <a:r>
              <a:rPr lang="nl-NL" dirty="0" err="1"/>
              <a:t>choices</a:t>
            </a:r>
            <a:endParaRPr lang="nl-BE" dirty="0"/>
          </a:p>
        </p:txBody>
      </p:sp>
    </p:spTree>
    <p:extLst>
      <p:ext uri="{BB962C8B-B14F-4D97-AF65-F5344CB8AC3E}">
        <p14:creationId xmlns:p14="http://schemas.microsoft.com/office/powerpoint/2010/main" val="9016992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B688AA-81CC-7ADB-C5B5-4C3C1FF8BB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709A42A9-8CDA-09B3-A127-5EB3ADDAA0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Goal of </a:t>
            </a:r>
            <a:r>
              <a:rPr lang="nl-NL" dirty="0" err="1"/>
              <a:t>the</a:t>
            </a:r>
            <a:r>
              <a:rPr lang="nl-NL" dirty="0"/>
              <a:t> positioning </a:t>
            </a:r>
            <a:r>
              <a:rPr lang="nl-NL" dirty="0" err="1"/>
              <a:t>framework</a:t>
            </a:r>
            <a:r>
              <a:rPr lang="nl-NL" dirty="0"/>
              <a:t> </a:t>
            </a:r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F2062C-8384-2FBC-A3C6-757E3D5FB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5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C17F1733-15DF-ABF2-59C7-7C0F81E7F6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6246851"/>
            <a:ext cx="2232248" cy="611149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2A5538F7-80AD-D035-0F27-7F66FBA266D5}"/>
              </a:ext>
            </a:extLst>
          </p:cNvPr>
          <p:cNvSpPr txBox="1"/>
          <p:nvPr/>
        </p:nvSpPr>
        <p:spPr>
          <a:xfrm>
            <a:off x="447832" y="2138392"/>
            <a:ext cx="819269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VEBADO Compass = </a:t>
            </a:r>
            <a:r>
              <a:rPr lang="nl-NL" dirty="0" err="1"/>
              <a:t>Insights</a:t>
            </a:r>
            <a:r>
              <a:rPr lang="nl-NL" dirty="0"/>
              <a:t> </a:t>
            </a:r>
            <a:r>
              <a:rPr lang="nl-NL" dirty="0" err="1"/>
              <a:t>pertaining</a:t>
            </a:r>
            <a:r>
              <a:rPr lang="nl-NL" dirty="0"/>
              <a:t> </a:t>
            </a:r>
            <a:r>
              <a:rPr lang="nl-NL" dirty="0" err="1"/>
              <a:t>to</a:t>
            </a:r>
            <a:endParaRPr lang="nl-NL" dirty="0"/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nl-NL" dirty="0"/>
              <a:t>Definition of basic skills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nl-NL" dirty="0" err="1"/>
              <a:t>Inspection</a:t>
            </a:r>
            <a:r>
              <a:rPr lang="nl-NL" dirty="0"/>
              <a:t> of basic skills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nl-NL" dirty="0" err="1"/>
              <a:t>Inspection</a:t>
            </a:r>
            <a:r>
              <a:rPr lang="nl-NL" dirty="0"/>
              <a:t> in </a:t>
            </a:r>
            <a:r>
              <a:rPr lang="nl-NL" dirty="0" err="1"/>
              <a:t>general</a:t>
            </a:r>
            <a:endParaRPr lang="nl-NL" dirty="0"/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16 </a:t>
            </a:r>
            <a:r>
              <a:rPr lang="nl-NL" dirty="0" err="1"/>
              <a:t>scales</a:t>
            </a:r>
            <a:r>
              <a:rPr lang="nl-NL" dirty="0"/>
              <a:t> / continua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Reflective</a:t>
            </a:r>
            <a:r>
              <a:rPr lang="nl-NL" dirty="0"/>
              <a:t> </a:t>
            </a:r>
            <a:r>
              <a:rPr lang="nl-NL" dirty="0" err="1"/>
              <a:t>discussions</a:t>
            </a:r>
            <a:r>
              <a:rPr lang="nl-NL" dirty="0"/>
              <a:t>, </a:t>
            </a:r>
            <a:r>
              <a:rPr lang="nl-NL" dirty="0" err="1"/>
              <a:t>potential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broader</a:t>
            </a:r>
            <a:r>
              <a:rPr lang="nl-NL" dirty="0"/>
              <a:t> exchanges </a:t>
            </a:r>
            <a:r>
              <a:rPr lang="nl-NL" dirty="0" err="1"/>
              <a:t>with</a:t>
            </a:r>
            <a:r>
              <a:rPr lang="nl-NL" dirty="0"/>
              <a:t> SICI members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This</a:t>
            </a:r>
            <a:r>
              <a:rPr lang="nl-NL" dirty="0"/>
              <a:t> </a:t>
            </a:r>
            <a:r>
              <a:rPr lang="nl-NL" dirty="0" err="1"/>
              <a:t>session</a:t>
            </a:r>
            <a:r>
              <a:rPr lang="nl-NL" dirty="0"/>
              <a:t>: first taste, </a:t>
            </a:r>
            <a:r>
              <a:rPr lang="nl-NL" dirty="0" err="1"/>
              <a:t>perhaps</a:t>
            </a:r>
            <a:r>
              <a:rPr lang="nl-NL" dirty="0"/>
              <a:t> later follow-ups </a:t>
            </a:r>
            <a:r>
              <a:rPr lang="nl-NL" dirty="0" err="1"/>
              <a:t>possible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173767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39795-0744-2105-37C8-1E4EB217C4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6F52BE84-870B-EFC6-AB93-9141F782D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3974" y="320278"/>
            <a:ext cx="8192691" cy="947737"/>
          </a:xfrm>
        </p:spPr>
        <p:txBody>
          <a:bodyPr/>
          <a:lstStyle/>
          <a:p>
            <a:r>
              <a:rPr lang="nl-NL" dirty="0" err="1"/>
              <a:t>Excerpts</a:t>
            </a:r>
            <a:r>
              <a:rPr lang="nl-NL" dirty="0"/>
              <a:t>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VEBADO Compass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7627C1F-5DBE-D153-2BE4-FD0835F07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A546D2C-A507-CAB7-F43C-0ADC7B1B3D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31B836-CDA4-A5F4-153C-3261787A9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6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EFB6C8C0-6420-4771-9E01-C24F3CE6F1B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6246851"/>
            <a:ext cx="2232248" cy="611149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0D518E7F-F9B4-161F-9CFF-D4BE20339C38}"/>
              </a:ext>
            </a:extLst>
          </p:cNvPr>
          <p:cNvSpPr txBox="1"/>
          <p:nvPr/>
        </p:nvSpPr>
        <p:spPr>
          <a:xfrm>
            <a:off x="132754" y="1499732"/>
            <a:ext cx="875972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Definition basic skills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There is a legal basis for basic skills in education vs. there is no legal basis for basic skills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inspectorate defines basic skills vs. schools define basic skills</a:t>
            </a:r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Inspection</a:t>
            </a:r>
            <a:r>
              <a:rPr lang="nl-NL" dirty="0"/>
              <a:t> basic skills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inspectorate conducts in-depth subject-specific inspections vs. the inspectorate takes a general view of school policy</a:t>
            </a:r>
            <a:endParaRPr lang="nl-NL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inspectorate integrates basic skills into other standards vs. the inspectorate uses separate standards for basic skills</a:t>
            </a:r>
            <a:endParaRPr lang="nl-NL" sz="1600" dirty="0"/>
          </a:p>
          <a:p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Inspection</a:t>
            </a:r>
            <a:r>
              <a:rPr lang="nl-NL" dirty="0"/>
              <a:t> in </a:t>
            </a:r>
            <a:r>
              <a:rPr lang="nl-NL" dirty="0" err="1"/>
              <a:t>general</a:t>
            </a:r>
            <a:endParaRPr lang="nl-NL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inspectorate uses a scientifically defined reference framework for educational quality vs. the inspectorate uses legislation as its reference framework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inspectorate conducts low-frequency inspections vs. the inspectorate conducts high-frequency inspections</a:t>
            </a:r>
            <a:endParaRPr lang="en-US" sz="16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inspectorate uses a developmental approach vs. the inspectorate uses an evaluative approach</a:t>
            </a:r>
            <a:endParaRPr lang="nl-NL" sz="16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685614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59F80-3E27-4880-7719-8D950FD8CD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199160DC-67C6-D32A-F836-C7E5C6008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Exchange of viewpoints (20’)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114042C-EECE-D5A6-7E67-B4394876F5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F1239F6-BC39-2B84-466E-AA7BD975B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7419395-9494-FB44-1B95-1ECC6447F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7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83543CEA-A714-3176-D9E1-269B2169538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6246851"/>
            <a:ext cx="2232248" cy="611149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71BB1E35-8846-946B-658C-6AC5FDEE0795}"/>
              </a:ext>
            </a:extLst>
          </p:cNvPr>
          <p:cNvSpPr txBox="1"/>
          <p:nvPr/>
        </p:nvSpPr>
        <p:spPr>
          <a:xfrm>
            <a:off x="447832" y="2138392"/>
            <a:ext cx="819269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Divide</a:t>
            </a:r>
            <a:r>
              <a:rPr lang="nl-NL" dirty="0"/>
              <a:t> </a:t>
            </a:r>
            <a:r>
              <a:rPr lang="nl-NL" dirty="0" err="1"/>
              <a:t>yourselves</a:t>
            </a:r>
            <a:r>
              <a:rPr lang="nl-NL" dirty="0"/>
              <a:t> in </a:t>
            </a:r>
            <a:r>
              <a:rPr lang="nl-NL" dirty="0" err="1"/>
              <a:t>groups</a:t>
            </a:r>
            <a:r>
              <a:rPr lang="nl-NL" dirty="0"/>
              <a:t> of 3 </a:t>
            </a:r>
            <a:r>
              <a:rPr lang="nl-NL" dirty="0" err="1"/>
              <a:t>to</a:t>
            </a:r>
            <a:r>
              <a:rPr lang="nl-NL" dirty="0"/>
              <a:t> 4 </a:t>
            </a:r>
            <a:r>
              <a:rPr lang="nl-NL" dirty="0" err="1"/>
              <a:t>inspectorates</a:t>
            </a: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You get </a:t>
            </a:r>
            <a:r>
              <a:rPr lang="nl-NL" dirty="0" err="1"/>
              <a:t>three</a:t>
            </a:r>
            <a:r>
              <a:rPr lang="nl-NL" dirty="0"/>
              <a:t> </a:t>
            </a:r>
            <a:r>
              <a:rPr lang="nl-NL" dirty="0" err="1"/>
              <a:t>scales</a:t>
            </a:r>
            <a:r>
              <a:rPr lang="nl-NL" dirty="0"/>
              <a:t> / continua </a:t>
            </a:r>
            <a:r>
              <a:rPr lang="nl-NL" dirty="0" err="1"/>
              <a:t>from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VEBADO Compass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facilitate</a:t>
            </a:r>
            <a:r>
              <a:rPr lang="nl-NL" dirty="0"/>
              <a:t> </a:t>
            </a:r>
            <a:r>
              <a:rPr lang="nl-NL" dirty="0" err="1"/>
              <a:t>discussion</a:t>
            </a:r>
            <a:r>
              <a:rPr lang="nl-NL" dirty="0"/>
              <a:t> </a:t>
            </a:r>
            <a:r>
              <a:rPr lang="nl-NL" dirty="0" err="1"/>
              <a:t>and</a:t>
            </a:r>
            <a:r>
              <a:rPr lang="nl-NL" dirty="0"/>
              <a:t> exchange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You </a:t>
            </a:r>
            <a:r>
              <a:rPr lang="nl-NL" dirty="0" err="1"/>
              <a:t>discuss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your </a:t>
            </a:r>
            <a:r>
              <a:rPr lang="nl-NL" dirty="0" err="1"/>
              <a:t>inspectorate</a:t>
            </a:r>
            <a:r>
              <a:rPr lang="nl-NL" dirty="0"/>
              <a:t>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 err="1"/>
              <a:t>Where</a:t>
            </a:r>
            <a:r>
              <a:rPr lang="nl-NL" dirty="0"/>
              <a:t> are you </a:t>
            </a:r>
            <a:r>
              <a:rPr lang="nl-NL" dirty="0" err="1"/>
              <a:t>currently</a:t>
            </a:r>
            <a:r>
              <a:rPr lang="nl-NL" dirty="0"/>
              <a:t>? At </a:t>
            </a:r>
            <a:r>
              <a:rPr lang="nl-NL" dirty="0" err="1"/>
              <a:t>one</a:t>
            </a:r>
            <a:r>
              <a:rPr lang="nl-NL" dirty="0"/>
              <a:t> of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extremes</a:t>
            </a:r>
            <a:r>
              <a:rPr lang="nl-NL" dirty="0"/>
              <a:t>, or </a:t>
            </a:r>
            <a:r>
              <a:rPr lang="nl-NL" dirty="0" err="1"/>
              <a:t>somewhere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middle</a:t>
            </a:r>
            <a:r>
              <a:rPr lang="nl-NL" dirty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nl-NL" dirty="0"/>
              <a:t>Is this your </a:t>
            </a:r>
            <a:r>
              <a:rPr lang="nl-NL" dirty="0" err="1"/>
              <a:t>desired</a:t>
            </a:r>
            <a:r>
              <a:rPr lang="nl-NL" dirty="0"/>
              <a:t> </a:t>
            </a:r>
            <a:r>
              <a:rPr lang="nl-NL" dirty="0" err="1"/>
              <a:t>position</a:t>
            </a:r>
            <a:r>
              <a:rPr lang="nl-NL" dirty="0"/>
              <a:t>, or do you </a:t>
            </a:r>
            <a:r>
              <a:rPr lang="nl-NL" dirty="0" err="1"/>
              <a:t>wish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evolve</a:t>
            </a:r>
            <a:r>
              <a:rPr lang="nl-NL" dirty="0"/>
              <a:t> </a:t>
            </a:r>
            <a:r>
              <a:rPr lang="nl-NL" dirty="0" err="1"/>
              <a:t>towards</a:t>
            </a:r>
            <a:r>
              <a:rPr lang="nl-NL" dirty="0"/>
              <a:t> a new </a:t>
            </a:r>
            <a:r>
              <a:rPr lang="nl-NL" dirty="0" err="1"/>
              <a:t>position</a:t>
            </a:r>
            <a:r>
              <a:rPr lang="nl-NL" dirty="0"/>
              <a:t> in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future</a:t>
            </a:r>
            <a:r>
              <a:rPr lang="nl-NL" dirty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Exchange of viewpoints, no </a:t>
            </a:r>
            <a:r>
              <a:rPr lang="nl-NL" dirty="0" err="1"/>
              <a:t>need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cover </a:t>
            </a:r>
            <a:r>
              <a:rPr lang="nl-NL" dirty="0" err="1"/>
              <a:t>all</a:t>
            </a:r>
            <a:r>
              <a:rPr lang="nl-NL" dirty="0"/>
              <a:t> </a:t>
            </a:r>
            <a:r>
              <a:rPr lang="nl-NL" dirty="0" err="1"/>
              <a:t>three</a:t>
            </a:r>
            <a:r>
              <a:rPr lang="nl-NL" dirty="0"/>
              <a:t> </a:t>
            </a:r>
            <a:r>
              <a:rPr lang="nl-NL" dirty="0" err="1"/>
              <a:t>scales</a:t>
            </a:r>
            <a:r>
              <a:rPr lang="nl-NL" dirty="0"/>
              <a:t> / continua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114692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4A322E-72B7-B20F-67BD-C048D1C3F4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6FD4180-0822-BE45-5F95-D458D3C86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Round</a:t>
            </a:r>
            <a:r>
              <a:rPr lang="nl-NL" dirty="0"/>
              <a:t>-up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D1E9F8B-7808-1D92-5576-2CDAEEBBB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28F6C6B-F07A-3B11-CC54-AD8842DE4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229786F-CEC1-EFBA-E42E-EF6D2E8E6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8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10CB8CD6-2F35-B653-42A2-389910B3AFF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6246851"/>
            <a:ext cx="2232248" cy="611149"/>
          </a:xfrm>
          <a:prstGeom prst="rect">
            <a:avLst/>
          </a:prstGeom>
        </p:spPr>
      </p:pic>
      <p:sp>
        <p:nvSpPr>
          <p:cNvPr id="9" name="Tekstvak 8">
            <a:extLst>
              <a:ext uri="{FF2B5EF4-FFF2-40B4-BE49-F238E27FC236}">
                <a16:creationId xmlns:a16="http://schemas.microsoft.com/office/drawing/2014/main" id="{75E26C57-096B-E540-B6FE-60F864B18691}"/>
              </a:ext>
            </a:extLst>
          </p:cNvPr>
          <p:cNvSpPr txBox="1"/>
          <p:nvPr/>
        </p:nvSpPr>
        <p:spPr>
          <a:xfrm>
            <a:off x="447832" y="2138392"/>
            <a:ext cx="8192691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/>
              <a:t>How do you feel </a:t>
            </a:r>
            <a:r>
              <a:rPr lang="nl-NL" dirty="0" err="1"/>
              <a:t>about</a:t>
            </a:r>
            <a:r>
              <a:rPr lang="nl-NL" dirty="0"/>
              <a:t> VEBADO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</a:t>
            </a:r>
            <a:r>
              <a:rPr lang="nl-NL" dirty="0" err="1"/>
              <a:t>importance</a:t>
            </a:r>
            <a:r>
              <a:rPr lang="nl-NL" dirty="0"/>
              <a:t> of basic skills?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Which</a:t>
            </a:r>
            <a:r>
              <a:rPr lang="nl-NL" dirty="0"/>
              <a:t> </a:t>
            </a:r>
            <a:r>
              <a:rPr lang="nl-NL" dirty="0" err="1"/>
              <a:t>insights</a:t>
            </a:r>
            <a:r>
              <a:rPr lang="nl-NL" dirty="0"/>
              <a:t> </a:t>
            </a:r>
            <a:r>
              <a:rPr lang="nl-NL" dirty="0" err="1"/>
              <a:t>did</a:t>
            </a:r>
            <a:r>
              <a:rPr lang="nl-NL" dirty="0"/>
              <a:t> you </a:t>
            </a:r>
            <a:r>
              <a:rPr lang="nl-NL" dirty="0" err="1"/>
              <a:t>gain</a:t>
            </a:r>
            <a:r>
              <a:rPr lang="nl-NL" dirty="0"/>
              <a:t> </a:t>
            </a:r>
            <a:r>
              <a:rPr lang="nl-NL" dirty="0" err="1"/>
              <a:t>during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exchange?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l-NL" dirty="0" err="1"/>
              <a:t>Would</a:t>
            </a:r>
            <a:r>
              <a:rPr lang="nl-NL" dirty="0"/>
              <a:t> you </a:t>
            </a:r>
            <a:r>
              <a:rPr lang="nl-NL" dirty="0" err="1"/>
              <a:t>welcome</a:t>
            </a:r>
            <a:r>
              <a:rPr lang="nl-NL" dirty="0"/>
              <a:t> a </a:t>
            </a:r>
            <a:r>
              <a:rPr lang="nl-NL" dirty="0" err="1"/>
              <a:t>thorough</a:t>
            </a:r>
            <a:r>
              <a:rPr lang="nl-NL" dirty="0"/>
              <a:t> </a:t>
            </a:r>
            <a:r>
              <a:rPr lang="nl-NL" dirty="0" err="1"/>
              <a:t>session</a:t>
            </a:r>
            <a:r>
              <a:rPr lang="nl-NL" dirty="0"/>
              <a:t> </a:t>
            </a:r>
            <a:r>
              <a:rPr lang="nl-NL" dirty="0" err="1"/>
              <a:t>with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VEBADO Compass at a later stage </a:t>
            </a:r>
            <a:r>
              <a:rPr lang="nl-NL" dirty="0" err="1"/>
              <a:t>when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/>
              <a:t> Compass </a:t>
            </a:r>
            <a:r>
              <a:rPr lang="nl-NL" dirty="0"/>
              <a:t>is </a:t>
            </a:r>
            <a:r>
              <a:rPr lang="nl-NL" dirty="0" err="1"/>
              <a:t>finished</a:t>
            </a:r>
            <a:r>
              <a:rPr lang="nl-NL" dirty="0"/>
              <a:t>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endParaRPr lang="nl-N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31240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D22953-BDD6-7C3E-0DFB-4EF3D534E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A0F010A8-6135-8953-39D0-393FF29ACC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3477" y="2481263"/>
            <a:ext cx="8192691" cy="947737"/>
          </a:xfrm>
        </p:spPr>
        <p:txBody>
          <a:bodyPr/>
          <a:lstStyle/>
          <a:p>
            <a:pPr algn="ctr"/>
            <a:r>
              <a:rPr lang="nl-NL" dirty="0" err="1"/>
              <a:t>Thanks</a:t>
            </a:r>
            <a:r>
              <a:rPr lang="nl-NL" dirty="0"/>
              <a:t> </a:t>
            </a:r>
            <a:r>
              <a:rPr lang="nl-NL" dirty="0" err="1"/>
              <a:t>for</a:t>
            </a:r>
            <a:r>
              <a:rPr lang="nl-NL" dirty="0"/>
              <a:t> your attention </a:t>
            </a:r>
            <a:r>
              <a:rPr lang="nl-NL" dirty="0" err="1"/>
              <a:t>and</a:t>
            </a:r>
            <a:r>
              <a:rPr lang="nl-NL" dirty="0"/>
              <a:t> </a:t>
            </a:r>
            <a:r>
              <a:rPr lang="nl-NL" dirty="0" err="1"/>
              <a:t>participation</a:t>
            </a:r>
            <a:r>
              <a:rPr lang="nl-NL" dirty="0"/>
              <a:t>!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8BE7C0-12E7-B7B3-D6B9-82AB719CE1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2FF8F1A-4424-F7D8-1CE9-DD6B0B48B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 dirty="0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569576-B6AB-AD8C-D13D-9B5531ADEF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AEF968-E392-4FDD-9E22-85C570AAF186}" type="slidenum">
              <a:rPr lang="nl-NL" smtClean="0"/>
              <a:pPr>
                <a:defRPr/>
              </a:pPr>
              <a:t>9</a:t>
            </a:fld>
            <a:endParaRPr lang="nl-NL" dirty="0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934F40F7-8FBE-225D-BA21-C34D5A3C81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5856" y="6246851"/>
            <a:ext cx="2232248" cy="611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7406266"/>
      </p:ext>
    </p:extLst>
  </p:cSld>
  <p:clrMapOvr>
    <a:masterClrMapping/>
  </p:clrMapOvr>
</p:sld>
</file>

<file path=ppt/theme/theme1.xml><?xml version="1.0" encoding="utf-8"?>
<a:theme xmlns:a="http://schemas.openxmlformats.org/drawingml/2006/main" name="18067 RIJK - Sjabloon 16x9 Mosgroen">
  <a:themeElements>
    <a:clrScheme name="Rijks Mosgroen">
      <a:dk1>
        <a:srgbClr val="000000"/>
      </a:dk1>
      <a:lt1>
        <a:srgbClr val="FFFFFF"/>
      </a:lt1>
      <a:dk2>
        <a:srgbClr val="777C00"/>
      </a:dk2>
      <a:lt2>
        <a:srgbClr val="EAEBD8"/>
      </a:lt2>
      <a:accent1>
        <a:srgbClr val="F9E11E"/>
      </a:accent1>
      <a:accent2>
        <a:srgbClr val="42145F"/>
      </a:accent2>
      <a:accent3>
        <a:srgbClr val="38870D"/>
      </a:accent3>
      <a:accent4>
        <a:srgbClr val="017BC6"/>
      </a:accent4>
      <a:accent5>
        <a:srgbClr val="75D1B5"/>
      </a:accent5>
      <a:accent6>
        <a:srgbClr val="8EC9E7"/>
      </a:accent6>
      <a:hlink>
        <a:srgbClr val="777C00"/>
      </a:hlink>
      <a:folHlink>
        <a:srgbClr val="D6D6B2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Presentatie49" id="{1606D76F-3E75-C74F-AB05-87BE35259D24}" vid="{D256EFCC-9B64-6F42-9E7D-AE13C7A3CD17}"/>
    </a:ext>
  </a:extLst>
</a:theme>
</file>

<file path=ppt/theme/theme2.xml><?xml version="1.0" encoding="utf-8"?>
<a:theme xmlns:a="http://schemas.openxmlformats.org/drawingml/2006/main" name="2_18067 RIJK - Sjabloon 16x9 Mosgroen">
  <a:themeElements>
    <a:clrScheme name="Rijks Mosgroen">
      <a:dk1>
        <a:srgbClr val="000000"/>
      </a:dk1>
      <a:lt1>
        <a:srgbClr val="FFFFFF"/>
      </a:lt1>
      <a:dk2>
        <a:srgbClr val="777C00"/>
      </a:dk2>
      <a:lt2>
        <a:srgbClr val="EAEBD8"/>
      </a:lt2>
      <a:accent1>
        <a:srgbClr val="F9E11E"/>
      </a:accent1>
      <a:accent2>
        <a:srgbClr val="42145F"/>
      </a:accent2>
      <a:accent3>
        <a:srgbClr val="38870D"/>
      </a:accent3>
      <a:accent4>
        <a:srgbClr val="017BC6"/>
      </a:accent4>
      <a:accent5>
        <a:srgbClr val="75D1B5"/>
      </a:accent5>
      <a:accent6>
        <a:srgbClr val="8EC9E7"/>
      </a:accent6>
      <a:hlink>
        <a:srgbClr val="777C00"/>
      </a:hlink>
      <a:folHlink>
        <a:srgbClr val="D6D6B2"/>
      </a:folHlink>
    </a:clrScheme>
    <a:fontScheme name="Rijkshuisstijl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custClrLst>
    <a:custClr name="Paars">
      <a:srgbClr val="42145F"/>
    </a:custClr>
    <a:custClr name="Donkerblauw">
      <a:srgbClr val="01689B"/>
    </a:custClr>
    <a:custClr name="Hemelblauw">
      <a:srgbClr val="007BC7"/>
    </a:custClr>
    <a:custClr name="Violet">
      <a:srgbClr val="A90061"/>
    </a:custClr>
    <a:custClr name="Robijnrood">
      <a:srgbClr val="CA005D"/>
    </a:custClr>
    <a:custClr name="Rood">
      <a:srgbClr val="D52B1E"/>
    </a:custClr>
    <a:custClr name="Donkergroen">
      <a:srgbClr val="275937"/>
    </a:custClr>
    <a:custClr name="Groen">
      <a:srgbClr val="39870C"/>
    </a:custClr>
    <a:custClr name="Mosgroen">
      <a:srgbClr val="777C00"/>
    </a:custClr>
    <a:custClr name="Donkerbruin">
      <a:srgbClr val="673327"/>
    </a:custClr>
    <a:custClr name="Licht Paars">
      <a:srgbClr val="C6B8CF"/>
    </a:custClr>
    <a:custClr name="Licht Donkerblauw">
      <a:srgbClr val="CCE0F1"/>
    </a:custClr>
    <a:custClr name="Licht Hemelblauw">
      <a:srgbClr val="DDEFF8"/>
    </a:custClr>
    <a:custClr name="Licht Violet">
      <a:srgbClr val="E5B2CF"/>
    </a:custClr>
    <a:custClr name="Licht Robijnrood">
      <a:srgbClr val="EFB2CE"/>
    </a:custClr>
    <a:custClr name="Licht Rood">
      <a:srgbClr val="F2BFBB"/>
    </a:custClr>
    <a:custClr name="Licht Donkergroen">
      <a:srgbClr val="BECDC3"/>
    </a:custClr>
    <a:custClr name="Licht Groen">
      <a:srgbClr val="C3DBB6"/>
    </a:custClr>
    <a:custClr name="Licht Mosgroen">
      <a:srgbClr val="D6D7B2"/>
    </a:custClr>
    <a:custClr name="Licht Donkerbruin">
      <a:srgbClr val="D1C1BE"/>
    </a:custClr>
    <a:custClr name="Bruin">
      <a:srgbClr val="94710A"/>
    </a:custClr>
    <a:custClr name="Geel">
      <a:srgbClr val="F9E11E"/>
    </a:custClr>
    <a:custClr name="Donkergeel">
      <a:srgbClr val="FFB612"/>
    </a:custClr>
    <a:custClr name="Oranje">
      <a:srgbClr val="E17000"/>
    </a:custClr>
    <a:custClr name="Roze">
      <a:srgbClr val="F092CD"/>
    </a:custClr>
    <a:custClr name="Lichtblauw">
      <a:srgbClr val="8FCAE7"/>
    </a:custClr>
    <a:custClr name="Mintgroen">
      <a:srgbClr val="76D2B6"/>
    </a:custClr>
    <a:custClr name="Grijs 7">
      <a:srgbClr val="535353"/>
    </a:custClr>
    <a:custClr name="Grijs 6">
      <a:srgbClr val="696969"/>
    </a:custClr>
    <a:custClr name="Grijs 5">
      <a:srgbClr val="999999"/>
    </a:custClr>
    <a:custClr name="Licht Bruin">
      <a:srgbClr val="DFD4B5"/>
    </a:custClr>
    <a:custClr name="Licht Geel">
      <a:srgbClr val="FDF6BB"/>
    </a:custClr>
    <a:custClr name="Licht Donkergeel">
      <a:srgbClr val="FFE9B7"/>
    </a:custClr>
    <a:custClr name="Licht Oranje">
      <a:srgbClr val="F6D4B2"/>
    </a:custClr>
    <a:custClr name="Licht Roze">
      <a:srgbClr val="FADEF0"/>
    </a:custClr>
    <a:custClr name="Licht Lichtblauw">
      <a:srgbClr val="DDEFF8"/>
    </a:custClr>
    <a:custClr name="Licht Mintgroen">
      <a:srgbClr val="D6F1E9"/>
    </a:custClr>
    <a:custClr name="Grijs 4">
      <a:srgbClr val="B4B4B4"/>
    </a:custClr>
    <a:custClr name="Grijs 3">
      <a:srgbClr val="CCCCCC"/>
    </a:custClr>
    <a:custClr name="Grijs 2">
      <a:srgbClr val="E6E6E6"/>
    </a:custClr>
  </a:custClrLst>
  <a:extLst>
    <a:ext uri="{05A4C25C-085E-4340-85A3-A5531E510DB2}">
      <thm15:themeFamily xmlns:thm15="http://schemas.microsoft.com/office/thememl/2012/main" name="Presentatie49" id="{1606D76F-3E75-C74F-AB05-87BE35259D24}" vid="{D256EFCC-9B64-6F42-9E7D-AE13C7A3CD17}"/>
    </a:ext>
  </a:extLst>
</a:theme>
</file>

<file path=ppt/theme/theme3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10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11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12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13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14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2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3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4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5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6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7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8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ppt/theme/themeOverride9.xml><?xml version="1.0" encoding="utf-8"?>
<a:themeOverride xmlns:a="http://schemas.openxmlformats.org/drawingml/2006/main">
  <a:clrScheme name="Rijks Mosgroen">
    <a:dk1>
      <a:srgbClr val="000000"/>
    </a:dk1>
    <a:lt1>
      <a:srgbClr val="FFFFFF"/>
    </a:lt1>
    <a:dk2>
      <a:srgbClr val="777C00"/>
    </a:dk2>
    <a:lt2>
      <a:srgbClr val="EAEBD8"/>
    </a:lt2>
    <a:accent1>
      <a:srgbClr val="F9E11E"/>
    </a:accent1>
    <a:accent2>
      <a:srgbClr val="42145F"/>
    </a:accent2>
    <a:accent3>
      <a:srgbClr val="38870D"/>
    </a:accent3>
    <a:accent4>
      <a:srgbClr val="017BC6"/>
    </a:accent4>
    <a:accent5>
      <a:srgbClr val="75D1B5"/>
    </a:accent5>
    <a:accent6>
      <a:srgbClr val="8EC9E7"/>
    </a:accent6>
    <a:hlink>
      <a:srgbClr val="777C00"/>
    </a:hlink>
    <a:folHlink>
      <a:srgbClr val="D6D6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A82A966C8B01A44B668265FD28133D8" ma:contentTypeVersion="14" ma:contentTypeDescription="Create a new document." ma:contentTypeScope="" ma:versionID="364d521f2e60366b30a417a2d6857a91">
  <xsd:schema xmlns:xsd="http://www.w3.org/2001/XMLSchema" xmlns:xs="http://www.w3.org/2001/XMLSchema" xmlns:p="http://schemas.microsoft.com/office/2006/metadata/properties" xmlns:ns2="e858ade2-32d8-48bf-91a0-ab93c8f8b1f3" xmlns:ns3="295e4cba-f38f-4f46-a1d4-a0f84894d21b" targetNamespace="http://schemas.microsoft.com/office/2006/metadata/properties" ma:root="true" ma:fieldsID="057212d7bf5eddc16b009c97ad560f89" ns2:_="" ns3:_="">
    <xsd:import namespace="e858ade2-32d8-48bf-91a0-ab93c8f8b1f3"/>
    <xsd:import namespace="295e4cba-f38f-4f46-a1d4-a0f84894d21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58ade2-32d8-48bf-91a0-ab93c8f8b1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cf56e9ef-33f1-4aac-8bf6-4d803550481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5e4cba-f38f-4f46-a1d4-a0f84894d21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faa506c6-675f-4e93-b199-10fd85efb4d3}" ma:internalName="TaxCatchAll" ma:showField="CatchAllData" ma:web="295e4cba-f38f-4f46-a1d4-a0f84894d21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295e4cba-f38f-4f46-a1d4-a0f84894d21b" xsi:nil="true"/>
    <lcf76f155ced4ddcb4097134ff3c332f xmlns="e858ade2-32d8-48bf-91a0-ab93c8f8b1f3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5B6984A-7129-4EE9-9D64-96EAFBB7DD89}"/>
</file>

<file path=customXml/itemProps2.xml><?xml version="1.0" encoding="utf-8"?>
<ds:datastoreItem xmlns:ds="http://schemas.openxmlformats.org/officeDocument/2006/customXml" ds:itemID="{4A031CD5-897F-4225-B17B-462522EF2760}"/>
</file>

<file path=customXml/itemProps3.xml><?xml version="1.0" encoding="utf-8"?>
<ds:datastoreItem xmlns:ds="http://schemas.openxmlformats.org/officeDocument/2006/customXml" ds:itemID="{CD2E81E2-E684-4300-A136-F131C4B6F349}"/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538</Words>
  <Application>Microsoft Office PowerPoint</Application>
  <PresentationFormat>Diavoorstelling (4:3)</PresentationFormat>
  <Paragraphs>91</Paragraphs>
  <Slides>9</Slides>
  <Notes>8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2</vt:i4>
      </vt:variant>
      <vt:variant>
        <vt:lpstr>Diatitels</vt:lpstr>
      </vt:variant>
      <vt:variant>
        <vt:i4>9</vt:i4>
      </vt:variant>
    </vt:vector>
  </HeadingPairs>
  <TitlesOfParts>
    <vt:vector size="18" baseType="lpstr">
      <vt:lpstr>Aptos</vt:lpstr>
      <vt:lpstr>Arial</vt:lpstr>
      <vt:lpstr>Calibri</vt:lpstr>
      <vt:lpstr>Courier New</vt:lpstr>
      <vt:lpstr>Helvetica Neue</vt:lpstr>
      <vt:lpstr>Verdana</vt:lpstr>
      <vt:lpstr>Wingdings</vt:lpstr>
      <vt:lpstr>18067 RIJK - Sjabloon 16x9 Mosgroen</vt:lpstr>
      <vt:lpstr>2_18067 RIJK - Sjabloon 16x9 Mosgroen</vt:lpstr>
      <vt:lpstr>Promoting basic skills through inspection </vt:lpstr>
      <vt:lpstr>What are we going to do today?</vt:lpstr>
      <vt:lpstr>Basic skills: what and why?</vt:lpstr>
      <vt:lpstr>VEBADO</vt:lpstr>
      <vt:lpstr>Goal of the positioning framework </vt:lpstr>
      <vt:lpstr>Excerpts from the VEBADO Compass</vt:lpstr>
      <vt:lpstr>Exchange of viewpoints (20’)</vt:lpstr>
      <vt:lpstr>Round-up</vt:lpstr>
      <vt:lpstr>Thanks for your attention and participation!</vt:lpstr>
    </vt:vector>
  </TitlesOfParts>
  <Company>Ministerie van OCW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  Dutch inspection regime for schools and governing bodies</dc:title>
  <dc:creator>Schmidt, Judith</dc:creator>
  <cp:lastModifiedBy>Kuiper, Tessie</cp:lastModifiedBy>
  <cp:revision>188</cp:revision>
  <cp:lastPrinted>2024-05-13T14:37:06Z</cp:lastPrinted>
  <dcterms:created xsi:type="dcterms:W3CDTF">2019-07-18T09:57:08Z</dcterms:created>
  <dcterms:modified xsi:type="dcterms:W3CDTF">2024-11-21T08:23:30Z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0x010100CA82A966C8B01A44B668265FD28133D8</vt:lpwstr>
  </property>
</Properties>
</file>