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8" r:id="rId3"/>
    <p:sldId id="456" r:id="rId4"/>
    <p:sldId id="4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E2AD-622C-ABCF-780E-382BE4A9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35FC3-BE2C-4C72-6EEF-6C2CFCAC3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BC92-4BE2-C6AE-60A1-B62F9E4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5358-C3A8-8E7B-D5CA-A0C77064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D51C-E48E-0B22-84AF-A717E805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31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3AF3-6F35-18FB-90D9-E9AB8DB5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E0FCD-17F0-B94A-6972-8C19D9524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02F0A-B017-DD62-5159-54D8AD5B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2234-E443-648D-FAD2-DFFB90E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83E3-45BE-9C85-2D0A-C20B3A4B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81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F95DB-7AE8-CDA8-EFD4-4807BDDE9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43FAF-A064-567F-6568-0297289B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E825-8D28-31E3-254A-8FF0F551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F9728-5008-524E-1DD1-C1020806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5497C-A597-11C9-19EA-59F7AD4B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6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BE0F-397B-8975-3A2D-02712965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7376-23AE-1920-AAB5-E1B3576A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47C4-E362-7466-527B-8FD9415D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309D-0E3E-A75A-FB61-6F5759B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B2D4-C5C5-607B-A150-098D4382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60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0F1E-8373-0D43-50C4-6931517D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71A0F-11DD-F59E-CD35-64B893B2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A6B6-8097-35DC-BEEB-0F6A4927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8859-8661-2A02-5A01-5BFD5624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F287-4565-AA8F-0AB5-1D3ED950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50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2DB1-8E9A-E5A8-1855-47522F27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97A3-308C-EBEC-A46B-347304340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D9FF4-F56F-3242-A0D6-ED2F2BC48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608BD-8047-E317-5055-55004863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33AAE-06A7-51B1-A1D0-6F3275FA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4A79C-8C47-3DA1-0C23-12CF321B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8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78D5-E037-26C0-BAD1-8145E898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DE17F-012E-DB69-B17C-BE56508A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6ABC8-DD23-FB97-CB1D-BAFFDAA86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2D24D-8885-8E22-CBFE-D6962EB49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A334A-419D-C798-3021-AA998E37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7A68C-DF54-F2B2-02C2-52E791F9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40FB6-CDEE-A5D2-E814-BAF5A1A9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031E1-44DF-FE37-E58A-9943D472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68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1489-E3B9-03F9-E95B-5498A023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76145-FD40-5E29-3856-911FCA7D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7F6A9-0E7B-6030-227A-05210919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0FC2-2558-FF00-1B71-A4DD8DDB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54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A43B6-957E-D50F-09AD-88BF465A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A443F-B93B-5009-FAB7-D8D5C023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FA1E2-503E-2937-9C23-773C19E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594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B38E-C6F3-5B92-1CA8-E0185093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1382-5E77-A906-8C81-2F47CDD8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49281-160E-55C4-306A-D79BDAC8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F5E58-194C-811D-28C6-91028312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D2324-09FE-52FD-CFF3-BDC767FF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A0F7-87BF-22AE-5B51-F48B6897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52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721D-6934-0FF2-FD26-8C60BB4D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3E80B-6FA2-1FE3-6EFA-A975F4FFE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688EB-CFE6-58E9-3D0E-2738671A4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CE9D2-C2F3-72A7-2532-35F9AD49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113A8-9F1C-5666-AE3B-EB64FD49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AE1A1-8D7F-D77F-6437-9D4CFBD5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68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B31E1-4F44-A398-49A8-45E3F33A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1BF47-ABD1-08B9-0B8D-304BAC39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609E-16CD-950D-BFF6-FD38B9A15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A277-E9F3-49F4-9B8C-30B2CD806D46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A576-6886-1338-F8C1-AF3D6CFD9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33473-E676-D6D6-4253-1BAEA4A74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6B5D-0D5D-44EE-9926-4BFC74B61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66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00378" y="1623349"/>
            <a:ext cx="10391242" cy="42594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br>
              <a:rPr lang="nl-BE" b="1" dirty="0"/>
            </a:br>
            <a:r>
              <a:rPr lang="nl-BE" b="1" dirty="0"/>
              <a:t>Round table discussion</a:t>
            </a:r>
            <a:br>
              <a:rPr lang="nl-BE" b="1" dirty="0"/>
            </a:br>
            <a:r>
              <a:rPr lang="nl-BE" b="1" dirty="0"/>
              <a:t>2025 Workshops</a:t>
            </a:r>
            <a:br>
              <a:rPr lang="nl-BE" b="1" dirty="0"/>
            </a:br>
            <a:r>
              <a:rPr lang="nl-BE" sz="4400" b="1" dirty="0"/>
              <a:t>22 November 2025</a:t>
            </a:r>
            <a:r>
              <a:rPr lang="nl-BE" sz="2200" b="1" dirty="0"/>
              <a:t>	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-114242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Introducing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2025 SICI Workshops</a:t>
            </a: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06432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8204370-425D-4C80-A7FC-215880C431D8}"/>
              </a:ext>
            </a:extLst>
          </p:cNvPr>
          <p:cNvSpPr/>
          <p:nvPr/>
        </p:nvSpPr>
        <p:spPr>
          <a:xfrm>
            <a:off x="1585191" y="1328378"/>
            <a:ext cx="10615870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 err="1"/>
              <a:t>Esfere</a:t>
            </a:r>
            <a:r>
              <a:rPr lang="en-US" sz="2800" dirty="0"/>
              <a:t> </a:t>
            </a:r>
            <a:r>
              <a:rPr lang="en-US" sz="2800" dirty="0" err="1"/>
              <a:t>Sherifi</a:t>
            </a:r>
            <a:r>
              <a:rPr lang="en-US" sz="2800" dirty="0"/>
              <a:t>, Education Inspectorate, Kosovo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 err="1"/>
              <a:t>Ketevan</a:t>
            </a:r>
            <a:r>
              <a:rPr lang="en-US" sz="2800" dirty="0"/>
              <a:t> Kobakhidze, National Centre for Educational Quality Enhancement, Georgia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/>
              <a:t>Margit Schmidbauer, Quality Agency Department, Bavaria</a:t>
            </a:r>
          </a:p>
          <a:p>
            <a:pPr lvl="1" algn="r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en-US" sz="2600" dirty="0"/>
              <a:t>		</a:t>
            </a:r>
            <a:r>
              <a:rPr lang="en-US" sz="2600" i="1" dirty="0"/>
              <a:t>		</a:t>
            </a:r>
            <a:endParaRPr lang="nl-NL" altLang="de-DE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-114242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2025 SICI Workshop themes</a:t>
            </a: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06432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8204370-425D-4C80-A7FC-215880C431D8}"/>
              </a:ext>
            </a:extLst>
          </p:cNvPr>
          <p:cNvSpPr/>
          <p:nvPr/>
        </p:nvSpPr>
        <p:spPr>
          <a:xfrm>
            <a:off x="1585191" y="1328378"/>
            <a:ext cx="10615870" cy="450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Inspection skills and competences </a:t>
            </a:r>
            <a:r>
              <a:rPr lang="en-US" sz="2800" dirty="0"/>
              <a:t>in a changing educational and evaluation context (Kosovo)												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/>
              <a:t>Navigating </a:t>
            </a:r>
            <a:r>
              <a:rPr lang="en-US" sz="2800" b="1" dirty="0"/>
              <a:t>the intersection between national/regional inspection systems and international/European </a:t>
            </a:r>
            <a:r>
              <a:rPr lang="en-US" sz="2800" b="1" dirty="0" err="1"/>
              <a:t>programmes</a:t>
            </a:r>
            <a:r>
              <a:rPr lang="en-US" sz="2800" b="1" dirty="0"/>
              <a:t> and audits </a:t>
            </a:r>
            <a:r>
              <a:rPr lang="en-US" sz="2800" dirty="0"/>
              <a:t>in a transformative education landscape (Georgia)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en-US" sz="2800" b="1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The essential role of inspection </a:t>
            </a:r>
            <a:r>
              <a:rPr lang="en-US" sz="2800" dirty="0"/>
              <a:t>in a dynamic educational environment: challenges, opportunities and impact (Bavaria)</a:t>
            </a:r>
          </a:p>
          <a:p>
            <a:pPr lvl="1" algn="r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en-US" sz="2600" dirty="0"/>
              <a:t>		</a:t>
            </a:r>
            <a:r>
              <a:rPr lang="en-US" sz="2600" i="1" dirty="0"/>
              <a:t>		</a:t>
            </a:r>
            <a:endParaRPr lang="nl-NL" altLang="de-DE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-114242"/>
            <a:ext cx="10081120" cy="111636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Questions for discussion</a:t>
            </a: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06432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8204370-425D-4C80-A7FC-215880C431D8}"/>
              </a:ext>
            </a:extLst>
          </p:cNvPr>
          <p:cNvSpPr/>
          <p:nvPr/>
        </p:nvSpPr>
        <p:spPr>
          <a:xfrm>
            <a:off x="1585191" y="1328378"/>
            <a:ext cx="10615870" cy="415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en-US" sz="2800" b="1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endParaRPr lang="en-US" sz="2800" b="1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How relevant are these themes for your Inspectorate?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en-US" sz="2800" b="1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What aspects of the themes would you like to see explored?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en-US" sz="2600" dirty="0"/>
              <a:t>		</a:t>
            </a:r>
            <a:r>
              <a:rPr lang="en-US" sz="2600" i="1" dirty="0"/>
              <a:t>		</a:t>
            </a:r>
            <a:endParaRPr lang="nl-NL" altLang="de-DE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charset="0"/>
                <a:ea typeface="Calibri" panose="020F0502020204030204" pitchFamily="34" charset="0"/>
              </a:rPr>
              <a:t>The essential role of school inspection in a dynamic educational environment: challenges, opportunities, and impact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A966C8B01A44B668265FD28133D8" ma:contentTypeVersion="14" ma:contentTypeDescription="Create a new document." ma:contentTypeScope="" ma:versionID="364d521f2e60366b30a417a2d6857a91">
  <xsd:schema xmlns:xsd="http://www.w3.org/2001/XMLSchema" xmlns:xs="http://www.w3.org/2001/XMLSchema" xmlns:p="http://schemas.microsoft.com/office/2006/metadata/properties" xmlns:ns2="e858ade2-32d8-48bf-91a0-ab93c8f8b1f3" xmlns:ns3="295e4cba-f38f-4f46-a1d4-a0f84894d21b" targetNamespace="http://schemas.microsoft.com/office/2006/metadata/properties" ma:root="true" ma:fieldsID="057212d7bf5eddc16b009c97ad560f89" ns2:_="" ns3:_="">
    <xsd:import namespace="e858ade2-32d8-48bf-91a0-ab93c8f8b1f3"/>
    <xsd:import namespace="295e4cba-f38f-4f46-a1d4-a0f84894d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ade2-32d8-48bf-91a0-ab93c8f8b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56e9ef-33f1-4aac-8bf6-4d8035504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4cba-f38f-4f46-a1d4-a0f84894d2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a506c6-675f-4e93-b199-10fd85efb4d3}" ma:internalName="TaxCatchAll" ma:showField="CatchAllData" ma:web="295e4cba-f38f-4f46-a1d4-a0f84894d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e4cba-f38f-4f46-a1d4-a0f84894d21b" xsi:nil="true"/>
    <lcf76f155ced4ddcb4097134ff3c332f xmlns="e858ade2-32d8-48bf-91a0-ab93c8f8b1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56D3C-A0CD-4A6C-8C66-61B04142CEB6}"/>
</file>

<file path=customXml/itemProps2.xml><?xml version="1.0" encoding="utf-8"?>
<ds:datastoreItem xmlns:ds="http://schemas.openxmlformats.org/officeDocument/2006/customXml" ds:itemID="{B8C9D225-D049-425A-B3D1-DF169649DCC0}"/>
</file>

<file path=customXml/itemProps3.xml><?xml version="1.0" encoding="utf-8"?>
<ds:datastoreItem xmlns:ds="http://schemas.openxmlformats.org/officeDocument/2006/customXml" ds:itemID="{1375ACCB-5259-4DC9-9CD1-A89535F65845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315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Wingdings 3</vt:lpstr>
      <vt:lpstr>Office Theme</vt:lpstr>
      <vt:lpstr> Round table discussion 2025 Workshops 22 November 2025 </vt:lpstr>
      <vt:lpstr>Introducing the  2025 SICI Workshops</vt:lpstr>
      <vt:lpstr>2025 SICI Workshop themes</vt:lpstr>
      <vt:lpstr>Questions for discussion</vt:lpstr>
    </vt:vector>
  </TitlesOfParts>
  <Company>Department of Education &amp; DFHERIS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Round table discussion 22 November 2025 </dc:title>
  <dc:creator>Mac Fhlannchadha, Pádraig</dc:creator>
  <cp:lastModifiedBy>Mac Fhlannchadha, Pádraig</cp:lastModifiedBy>
  <cp:revision>6</cp:revision>
  <dcterms:created xsi:type="dcterms:W3CDTF">2024-11-15T10:24:52Z</dcterms:created>
  <dcterms:modified xsi:type="dcterms:W3CDTF">2024-11-21T14:28:05Z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0x010100CA82A966C8B01A44B668265FD28133D8</vt:lpwstr>
  </property>
</Properties>
</file>