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7"/>
  </p:notesMasterIdLst>
  <p:sldIdLst>
    <p:sldId id="368" r:id="rId2"/>
    <p:sldId id="259" r:id="rId3"/>
    <p:sldId id="260" r:id="rId4"/>
    <p:sldId id="369" r:id="rId5"/>
    <p:sldId id="261" r:id="rId6"/>
    <p:sldId id="267" r:id="rId7"/>
    <p:sldId id="266" r:id="rId8"/>
    <p:sldId id="288" r:id="rId9"/>
    <p:sldId id="370" r:id="rId10"/>
    <p:sldId id="371" r:id="rId11"/>
    <p:sldId id="289" r:id="rId12"/>
    <p:sldId id="290" r:id="rId13"/>
    <p:sldId id="291" r:id="rId14"/>
    <p:sldId id="274" r:id="rId15"/>
    <p:sldId id="275" r:id="rId16"/>
    <p:sldId id="293" r:id="rId17"/>
    <p:sldId id="279" r:id="rId18"/>
    <p:sldId id="294" r:id="rId19"/>
    <p:sldId id="364" r:id="rId20"/>
    <p:sldId id="365" r:id="rId21"/>
    <p:sldId id="282" r:id="rId22"/>
    <p:sldId id="366" r:id="rId23"/>
    <p:sldId id="372" r:id="rId24"/>
    <p:sldId id="286" r:id="rId25"/>
    <p:sldId id="284" r:id="rId26"/>
  </p:sldIdLst>
  <p:sldSz cx="12192000" cy="6858000"/>
  <p:notesSz cx="7023100" cy="9309100"/>
  <p:defaultText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2"/>
    <p:restoredTop sz="96137"/>
  </p:normalViewPr>
  <p:slideViewPr>
    <p:cSldViewPr snapToGrid="0">
      <p:cViewPr varScale="1">
        <p:scale>
          <a:sx n="84" d="100"/>
          <a:sy n="84"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3AC6D-EBE2-432F-92C7-D9F6714FB712}"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53AC3FE4-4829-416A-B118-73181DCE456C}">
      <dgm:prSet/>
      <dgm:spPr/>
      <dgm:t>
        <a:bodyPr/>
        <a:lstStyle/>
        <a:p>
          <a:pPr>
            <a:lnSpc>
              <a:spcPct val="100000"/>
            </a:lnSpc>
            <a:defRPr cap="all"/>
          </a:pPr>
          <a:r>
            <a:rPr lang="en-GB" dirty="0">
              <a:latin typeface="Calibri" panose="020F0502020204030204" pitchFamily="34" charset="0"/>
              <a:cs typeface="Calibri" panose="020F0502020204030204" pitchFamily="34" charset="0"/>
            </a:rPr>
            <a:t>Leadership that reinforces learning</a:t>
          </a:r>
          <a:endParaRPr lang="en-US" dirty="0">
            <a:latin typeface="Calibri" panose="020F0502020204030204" pitchFamily="34" charset="0"/>
            <a:cs typeface="Calibri" panose="020F0502020204030204" pitchFamily="34" charset="0"/>
          </a:endParaRPr>
        </a:p>
      </dgm:t>
    </dgm:pt>
    <dgm:pt modelId="{2D7D2F87-1331-4713-B7E9-2C707BA41B58}" type="parTrans" cxnId="{99178A10-0A1D-4CAC-A265-18205A230ED6}">
      <dgm:prSet/>
      <dgm:spPr/>
      <dgm:t>
        <a:bodyPr/>
        <a:lstStyle/>
        <a:p>
          <a:endParaRPr lang="en-US"/>
        </a:p>
      </dgm:t>
    </dgm:pt>
    <dgm:pt modelId="{2CC011B8-D7CD-4582-8C4E-2E63794AFD06}" type="sibTrans" cxnId="{99178A10-0A1D-4CAC-A265-18205A230ED6}">
      <dgm:prSet/>
      <dgm:spPr/>
      <dgm:t>
        <a:bodyPr/>
        <a:lstStyle/>
        <a:p>
          <a:endParaRPr lang="en-US"/>
        </a:p>
      </dgm:t>
    </dgm:pt>
    <dgm:pt modelId="{5F4DC4E9-11F5-4A76-8284-76305D89E783}">
      <dgm:prSet/>
      <dgm:spPr/>
      <dgm:t>
        <a:bodyPr/>
        <a:lstStyle/>
        <a:p>
          <a:pPr>
            <a:lnSpc>
              <a:spcPct val="100000"/>
            </a:lnSpc>
            <a:defRPr cap="all"/>
          </a:pPr>
          <a:r>
            <a:rPr lang="en-GB" dirty="0">
              <a:latin typeface="Calibri" panose="020F0502020204030204" pitchFamily="34" charset="0"/>
              <a:cs typeface="Calibri" panose="020F0502020204030204" pitchFamily="34" charset="0"/>
            </a:rPr>
            <a:t>Supportive learning environment</a:t>
          </a:r>
          <a:endParaRPr lang="en-US" dirty="0">
            <a:latin typeface="Calibri" panose="020F0502020204030204" pitchFamily="34" charset="0"/>
            <a:cs typeface="Calibri" panose="020F0502020204030204" pitchFamily="34" charset="0"/>
          </a:endParaRPr>
        </a:p>
      </dgm:t>
    </dgm:pt>
    <dgm:pt modelId="{166C511B-3EC1-4EB2-A195-34C36E475F82}" type="parTrans" cxnId="{71015BCD-FDB6-4B77-9664-2D9E1B86DBAE}">
      <dgm:prSet/>
      <dgm:spPr/>
      <dgm:t>
        <a:bodyPr/>
        <a:lstStyle/>
        <a:p>
          <a:endParaRPr lang="en-US"/>
        </a:p>
      </dgm:t>
    </dgm:pt>
    <dgm:pt modelId="{F61F3D8D-EB07-4005-8717-AD107FF66997}" type="sibTrans" cxnId="{71015BCD-FDB6-4B77-9664-2D9E1B86DBAE}">
      <dgm:prSet/>
      <dgm:spPr/>
      <dgm:t>
        <a:bodyPr/>
        <a:lstStyle/>
        <a:p>
          <a:endParaRPr lang="en-US"/>
        </a:p>
      </dgm:t>
    </dgm:pt>
    <dgm:pt modelId="{3B8483AE-3D63-4A9C-A9A2-28F56F7B2115}">
      <dgm:prSet/>
      <dgm:spPr/>
      <dgm:t>
        <a:bodyPr/>
        <a:lstStyle/>
        <a:p>
          <a:pPr>
            <a:lnSpc>
              <a:spcPct val="100000"/>
            </a:lnSpc>
            <a:defRPr cap="all"/>
          </a:pPr>
          <a:r>
            <a:rPr lang="en-GB" dirty="0">
              <a:latin typeface="Calibri" panose="020F0502020204030204" pitchFamily="34" charset="0"/>
              <a:cs typeface="Calibri" panose="020F0502020204030204" pitchFamily="34" charset="0"/>
            </a:rPr>
            <a:t>Openness to new ideas</a:t>
          </a:r>
          <a:endParaRPr lang="en-US" dirty="0">
            <a:latin typeface="Calibri" panose="020F0502020204030204" pitchFamily="34" charset="0"/>
            <a:cs typeface="Calibri" panose="020F0502020204030204" pitchFamily="34" charset="0"/>
          </a:endParaRPr>
        </a:p>
      </dgm:t>
    </dgm:pt>
    <dgm:pt modelId="{AC3DD7DF-1EDF-49FE-A9B9-14476AF7B3D0}" type="parTrans" cxnId="{8364C5F5-77ED-425A-B8CA-D81F87505697}">
      <dgm:prSet/>
      <dgm:spPr/>
      <dgm:t>
        <a:bodyPr/>
        <a:lstStyle/>
        <a:p>
          <a:endParaRPr lang="en-US"/>
        </a:p>
      </dgm:t>
    </dgm:pt>
    <dgm:pt modelId="{01DB547B-C042-43C9-9911-AA990C557802}" type="sibTrans" cxnId="{8364C5F5-77ED-425A-B8CA-D81F87505697}">
      <dgm:prSet/>
      <dgm:spPr/>
      <dgm:t>
        <a:bodyPr/>
        <a:lstStyle/>
        <a:p>
          <a:endParaRPr lang="en-US"/>
        </a:p>
      </dgm:t>
    </dgm:pt>
    <dgm:pt modelId="{4CD4EE65-E410-4C24-9991-852BEFA8211C}">
      <dgm:prSet/>
      <dgm:spPr/>
      <dgm:t>
        <a:bodyPr/>
        <a:lstStyle/>
        <a:p>
          <a:pPr>
            <a:lnSpc>
              <a:spcPct val="100000"/>
            </a:lnSpc>
            <a:defRPr cap="all"/>
          </a:pPr>
          <a:r>
            <a:rPr lang="en-GB" dirty="0">
              <a:latin typeface="Calibri" panose="020F0502020204030204" pitchFamily="34" charset="0"/>
              <a:cs typeface="Calibri" panose="020F0502020204030204" pitchFamily="34" charset="0"/>
            </a:rPr>
            <a:t>Learning that is job-embedded</a:t>
          </a:r>
          <a:endParaRPr lang="en-US" dirty="0">
            <a:latin typeface="Calibri" panose="020F0502020204030204" pitchFamily="34" charset="0"/>
            <a:cs typeface="Calibri" panose="020F0502020204030204" pitchFamily="34" charset="0"/>
          </a:endParaRPr>
        </a:p>
      </dgm:t>
    </dgm:pt>
    <dgm:pt modelId="{B121F34B-DF63-4A35-936C-63D513E35E3F}" type="parTrans" cxnId="{2B3A37A5-3740-4242-8CCD-387E5EE731EF}">
      <dgm:prSet/>
      <dgm:spPr/>
      <dgm:t>
        <a:bodyPr/>
        <a:lstStyle/>
        <a:p>
          <a:endParaRPr lang="en-US"/>
        </a:p>
      </dgm:t>
    </dgm:pt>
    <dgm:pt modelId="{90758176-1BE0-4ECB-A2E4-A7BBE918FBA3}" type="sibTrans" cxnId="{2B3A37A5-3740-4242-8CCD-387E5EE731EF}">
      <dgm:prSet/>
      <dgm:spPr/>
      <dgm:t>
        <a:bodyPr/>
        <a:lstStyle/>
        <a:p>
          <a:endParaRPr lang="en-US"/>
        </a:p>
      </dgm:t>
    </dgm:pt>
    <dgm:pt modelId="{44E363FD-632D-4B5E-AAA8-346E1E0CD22E}">
      <dgm:prSet/>
      <dgm:spPr/>
      <dgm:t>
        <a:bodyPr/>
        <a:lstStyle/>
        <a:p>
          <a:pPr>
            <a:lnSpc>
              <a:spcPct val="100000"/>
            </a:lnSpc>
            <a:defRPr cap="all"/>
          </a:pPr>
          <a:r>
            <a:rPr lang="en-GB" dirty="0">
              <a:latin typeface="Calibri" panose="020F0502020204030204" pitchFamily="34" charset="0"/>
              <a:cs typeface="Calibri" panose="020F0502020204030204" pitchFamily="34" charset="0"/>
            </a:rPr>
            <a:t>reflective DIALOGUE</a:t>
          </a:r>
          <a:endParaRPr lang="en-US" dirty="0">
            <a:latin typeface="Calibri" panose="020F0502020204030204" pitchFamily="34" charset="0"/>
            <a:cs typeface="Calibri" panose="020F0502020204030204" pitchFamily="34" charset="0"/>
          </a:endParaRPr>
        </a:p>
      </dgm:t>
    </dgm:pt>
    <dgm:pt modelId="{ADEF75E1-A64D-4BD3-87AD-D9034A33A34B}" type="parTrans" cxnId="{2167004D-CBB4-4C4B-9929-3B626CD98E88}">
      <dgm:prSet/>
      <dgm:spPr/>
      <dgm:t>
        <a:bodyPr/>
        <a:lstStyle/>
        <a:p>
          <a:endParaRPr lang="en-US"/>
        </a:p>
      </dgm:t>
    </dgm:pt>
    <dgm:pt modelId="{2174939D-E3A2-4145-90E6-187D3FF3401B}" type="sibTrans" cxnId="{2167004D-CBB4-4C4B-9929-3B626CD98E88}">
      <dgm:prSet/>
      <dgm:spPr/>
      <dgm:t>
        <a:bodyPr/>
        <a:lstStyle/>
        <a:p>
          <a:endParaRPr lang="en-US"/>
        </a:p>
      </dgm:t>
    </dgm:pt>
    <dgm:pt modelId="{F2236BE4-32FE-4967-B55D-BE9852EEB69B}">
      <dgm:prSet/>
      <dgm:spPr/>
      <dgm:t>
        <a:bodyPr/>
        <a:lstStyle/>
        <a:p>
          <a:pPr>
            <a:lnSpc>
              <a:spcPct val="100000"/>
            </a:lnSpc>
            <a:defRPr cap="all"/>
          </a:pPr>
          <a:r>
            <a:rPr lang="en-GB" dirty="0">
              <a:latin typeface="Calibri" panose="020F0502020204030204" pitchFamily="34" charset="0"/>
              <a:cs typeface="Calibri" panose="020F0502020204030204" pitchFamily="34" charset="0"/>
            </a:rPr>
            <a:t>Collaboration</a:t>
          </a:r>
          <a:endParaRPr lang="en-US" dirty="0">
            <a:latin typeface="Calibri" panose="020F0502020204030204" pitchFamily="34" charset="0"/>
            <a:cs typeface="Calibri" panose="020F0502020204030204" pitchFamily="34" charset="0"/>
          </a:endParaRPr>
        </a:p>
      </dgm:t>
    </dgm:pt>
    <dgm:pt modelId="{38224EE5-A697-4D1B-B79D-7DEC5351F2EE}" type="parTrans" cxnId="{CC354204-62E1-4043-8161-C32DE6E8A559}">
      <dgm:prSet/>
      <dgm:spPr/>
      <dgm:t>
        <a:bodyPr/>
        <a:lstStyle/>
        <a:p>
          <a:endParaRPr lang="en-US"/>
        </a:p>
      </dgm:t>
    </dgm:pt>
    <dgm:pt modelId="{8A88572F-D2DC-426F-B0E1-74B0F9CB8389}" type="sibTrans" cxnId="{CC354204-62E1-4043-8161-C32DE6E8A559}">
      <dgm:prSet/>
      <dgm:spPr/>
      <dgm:t>
        <a:bodyPr/>
        <a:lstStyle/>
        <a:p>
          <a:endParaRPr lang="en-US"/>
        </a:p>
      </dgm:t>
    </dgm:pt>
    <dgm:pt modelId="{FABFEBD8-4CB7-4062-A990-488E15A90C0A}">
      <dgm:prSet/>
      <dgm:spPr/>
      <dgm:t>
        <a:bodyPr/>
        <a:lstStyle/>
        <a:p>
          <a:pPr>
            <a:lnSpc>
              <a:spcPct val="100000"/>
            </a:lnSpc>
            <a:defRPr cap="all"/>
          </a:pPr>
          <a:r>
            <a:rPr lang="en-GB" dirty="0">
              <a:latin typeface="Calibri" panose="020F0502020204030204" pitchFamily="34" charset="0"/>
              <a:cs typeface="Calibri" panose="020F0502020204030204" pitchFamily="34" charset="0"/>
            </a:rPr>
            <a:t>Monitoring and assessing</a:t>
          </a:r>
          <a:endParaRPr lang="en-US" dirty="0">
            <a:latin typeface="Calibri" panose="020F0502020204030204" pitchFamily="34" charset="0"/>
            <a:cs typeface="Calibri" panose="020F0502020204030204" pitchFamily="34" charset="0"/>
          </a:endParaRPr>
        </a:p>
      </dgm:t>
    </dgm:pt>
    <dgm:pt modelId="{3B1E85C1-B5BB-4CDE-A087-52E9BEFE9A38}" type="parTrans" cxnId="{FDB3881B-9C06-417F-B3F4-F5BEC3F72126}">
      <dgm:prSet/>
      <dgm:spPr/>
      <dgm:t>
        <a:bodyPr/>
        <a:lstStyle/>
        <a:p>
          <a:endParaRPr lang="en-US"/>
        </a:p>
      </dgm:t>
    </dgm:pt>
    <dgm:pt modelId="{1337E495-0092-45E1-BC3C-53DA1BE323BF}" type="sibTrans" cxnId="{FDB3881B-9C06-417F-B3F4-F5BEC3F72126}">
      <dgm:prSet/>
      <dgm:spPr/>
      <dgm:t>
        <a:bodyPr/>
        <a:lstStyle/>
        <a:p>
          <a:endParaRPr lang="en-US"/>
        </a:p>
      </dgm:t>
    </dgm:pt>
    <dgm:pt modelId="{8E75E96B-10E2-471C-A143-094BECC8FBA3}">
      <dgm:prSet/>
      <dgm:spPr/>
      <dgm:t>
        <a:bodyPr/>
        <a:lstStyle/>
        <a:p>
          <a:pPr>
            <a:lnSpc>
              <a:spcPct val="100000"/>
            </a:lnSpc>
            <a:defRPr cap="all"/>
          </a:pPr>
          <a:r>
            <a:rPr lang="en-GB" dirty="0">
              <a:latin typeface="Calibri" panose="020F0502020204030204" pitchFamily="34" charset="0"/>
              <a:cs typeface="Calibri" panose="020F0502020204030204" pitchFamily="34" charset="0"/>
            </a:rPr>
            <a:t>Psychological safety; trust, care and respect</a:t>
          </a:r>
          <a:endParaRPr lang="en-US" dirty="0">
            <a:latin typeface="Calibri" panose="020F0502020204030204" pitchFamily="34" charset="0"/>
            <a:cs typeface="Calibri" panose="020F0502020204030204" pitchFamily="34" charset="0"/>
          </a:endParaRPr>
        </a:p>
      </dgm:t>
    </dgm:pt>
    <dgm:pt modelId="{9CE2A5C9-B0E7-4C46-A222-2696C9CAA117}" type="parTrans" cxnId="{D4FF5422-F7F6-4DAD-990C-E3C79188E4D5}">
      <dgm:prSet/>
      <dgm:spPr/>
      <dgm:t>
        <a:bodyPr/>
        <a:lstStyle/>
        <a:p>
          <a:endParaRPr lang="en-US"/>
        </a:p>
      </dgm:t>
    </dgm:pt>
    <dgm:pt modelId="{B09E3AD8-77AB-4A56-AA00-E885604D1A99}" type="sibTrans" cxnId="{D4FF5422-F7F6-4DAD-990C-E3C79188E4D5}">
      <dgm:prSet/>
      <dgm:spPr/>
      <dgm:t>
        <a:bodyPr/>
        <a:lstStyle/>
        <a:p>
          <a:endParaRPr lang="en-US"/>
        </a:p>
      </dgm:t>
    </dgm:pt>
    <dgm:pt modelId="{14C8A1A0-9940-4B04-A524-085A920B176E}" type="pres">
      <dgm:prSet presAssocID="{7923AC6D-EBE2-432F-92C7-D9F6714FB712}" presName="diagram" presStyleCnt="0">
        <dgm:presLayoutVars>
          <dgm:dir/>
          <dgm:resizeHandles val="exact"/>
        </dgm:presLayoutVars>
      </dgm:prSet>
      <dgm:spPr/>
    </dgm:pt>
    <dgm:pt modelId="{1DD49EB9-A0B0-4F74-A49F-CA377952988E}" type="pres">
      <dgm:prSet presAssocID="{53AC3FE4-4829-416A-B118-73181DCE456C}" presName="node" presStyleLbl="node1" presStyleIdx="0" presStyleCnt="8" custScaleX="102747" custScaleY="88023">
        <dgm:presLayoutVars>
          <dgm:bulletEnabled val="1"/>
        </dgm:presLayoutVars>
      </dgm:prSet>
      <dgm:spPr/>
    </dgm:pt>
    <dgm:pt modelId="{5C39CF49-A765-4F04-B46E-2486FD02EE0A}" type="pres">
      <dgm:prSet presAssocID="{2CC011B8-D7CD-4582-8C4E-2E63794AFD06}" presName="sibTrans" presStyleCnt="0"/>
      <dgm:spPr/>
    </dgm:pt>
    <dgm:pt modelId="{F35CC891-049A-48D3-8AD2-4125DB67A58E}" type="pres">
      <dgm:prSet presAssocID="{5F4DC4E9-11F5-4A76-8284-76305D89E783}" presName="node" presStyleLbl="node1" presStyleIdx="1" presStyleCnt="8">
        <dgm:presLayoutVars>
          <dgm:bulletEnabled val="1"/>
        </dgm:presLayoutVars>
      </dgm:prSet>
      <dgm:spPr/>
    </dgm:pt>
    <dgm:pt modelId="{A5CFB2A7-0F40-4683-A1B6-3FA80E41753A}" type="pres">
      <dgm:prSet presAssocID="{F61F3D8D-EB07-4005-8717-AD107FF66997}" presName="sibTrans" presStyleCnt="0"/>
      <dgm:spPr/>
    </dgm:pt>
    <dgm:pt modelId="{C500ABCF-61D5-4A37-AC7E-B96216CD7FC2}" type="pres">
      <dgm:prSet presAssocID="{3B8483AE-3D63-4A9C-A9A2-28F56F7B2115}" presName="node" presStyleLbl="node1" presStyleIdx="2" presStyleCnt="8">
        <dgm:presLayoutVars>
          <dgm:bulletEnabled val="1"/>
        </dgm:presLayoutVars>
      </dgm:prSet>
      <dgm:spPr/>
    </dgm:pt>
    <dgm:pt modelId="{05A5E216-7834-4944-ADE9-F7B698280B51}" type="pres">
      <dgm:prSet presAssocID="{01DB547B-C042-43C9-9911-AA990C557802}" presName="sibTrans" presStyleCnt="0"/>
      <dgm:spPr/>
    </dgm:pt>
    <dgm:pt modelId="{2E0E2C74-5B68-4BE6-8F39-A8CA6D6A1E29}" type="pres">
      <dgm:prSet presAssocID="{4CD4EE65-E410-4C24-9991-852BEFA8211C}" presName="node" presStyleLbl="node1" presStyleIdx="3" presStyleCnt="8">
        <dgm:presLayoutVars>
          <dgm:bulletEnabled val="1"/>
        </dgm:presLayoutVars>
      </dgm:prSet>
      <dgm:spPr/>
    </dgm:pt>
    <dgm:pt modelId="{08C7BB9D-071B-4C43-A186-C92303C7397C}" type="pres">
      <dgm:prSet presAssocID="{90758176-1BE0-4ECB-A2E4-A7BBE918FBA3}" presName="sibTrans" presStyleCnt="0"/>
      <dgm:spPr/>
    </dgm:pt>
    <dgm:pt modelId="{DDCA1A3B-E548-47EA-8656-3020E08B6595}" type="pres">
      <dgm:prSet presAssocID="{44E363FD-632D-4B5E-AAA8-346E1E0CD22E}" presName="node" presStyleLbl="node1" presStyleIdx="4" presStyleCnt="8">
        <dgm:presLayoutVars>
          <dgm:bulletEnabled val="1"/>
        </dgm:presLayoutVars>
      </dgm:prSet>
      <dgm:spPr/>
    </dgm:pt>
    <dgm:pt modelId="{B92E28B2-7E09-4B3E-96A8-B3A46F9639D3}" type="pres">
      <dgm:prSet presAssocID="{2174939D-E3A2-4145-90E6-187D3FF3401B}" presName="sibTrans" presStyleCnt="0"/>
      <dgm:spPr/>
    </dgm:pt>
    <dgm:pt modelId="{2153DFB6-11A6-4E58-8578-5B109D5AB530}" type="pres">
      <dgm:prSet presAssocID="{F2236BE4-32FE-4967-B55D-BE9852EEB69B}" presName="node" presStyleLbl="node1" presStyleIdx="5" presStyleCnt="8">
        <dgm:presLayoutVars>
          <dgm:bulletEnabled val="1"/>
        </dgm:presLayoutVars>
      </dgm:prSet>
      <dgm:spPr/>
    </dgm:pt>
    <dgm:pt modelId="{0B41600F-4448-4792-9721-5971A1A152C3}" type="pres">
      <dgm:prSet presAssocID="{8A88572F-D2DC-426F-B0E1-74B0F9CB8389}" presName="sibTrans" presStyleCnt="0"/>
      <dgm:spPr/>
    </dgm:pt>
    <dgm:pt modelId="{C3486029-6FE3-4D04-A1EB-8EE391537822}" type="pres">
      <dgm:prSet presAssocID="{FABFEBD8-4CB7-4062-A990-488E15A90C0A}" presName="node" presStyleLbl="node1" presStyleIdx="6" presStyleCnt="8">
        <dgm:presLayoutVars>
          <dgm:bulletEnabled val="1"/>
        </dgm:presLayoutVars>
      </dgm:prSet>
      <dgm:spPr/>
    </dgm:pt>
    <dgm:pt modelId="{FE5B9995-6DF8-47EA-96B9-098DEBB88F53}" type="pres">
      <dgm:prSet presAssocID="{1337E495-0092-45E1-BC3C-53DA1BE323BF}" presName="sibTrans" presStyleCnt="0"/>
      <dgm:spPr/>
    </dgm:pt>
    <dgm:pt modelId="{CEE880DB-B662-45E7-BEDA-F820C073DB0A}" type="pres">
      <dgm:prSet presAssocID="{8E75E96B-10E2-471C-A143-094BECC8FBA3}" presName="node" presStyleLbl="node1" presStyleIdx="7" presStyleCnt="8">
        <dgm:presLayoutVars>
          <dgm:bulletEnabled val="1"/>
        </dgm:presLayoutVars>
      </dgm:prSet>
      <dgm:spPr/>
    </dgm:pt>
  </dgm:ptLst>
  <dgm:cxnLst>
    <dgm:cxn modelId="{3285C503-DCDD-405D-9B25-8DCCF96D6FBF}" type="presOf" srcId="{5F4DC4E9-11F5-4A76-8284-76305D89E783}" destId="{F35CC891-049A-48D3-8AD2-4125DB67A58E}" srcOrd="0" destOrd="0" presId="urn:microsoft.com/office/officeart/2005/8/layout/default"/>
    <dgm:cxn modelId="{CC354204-62E1-4043-8161-C32DE6E8A559}" srcId="{7923AC6D-EBE2-432F-92C7-D9F6714FB712}" destId="{F2236BE4-32FE-4967-B55D-BE9852EEB69B}" srcOrd="5" destOrd="0" parTransId="{38224EE5-A697-4D1B-B79D-7DEC5351F2EE}" sibTransId="{8A88572F-D2DC-426F-B0E1-74B0F9CB8389}"/>
    <dgm:cxn modelId="{99178A10-0A1D-4CAC-A265-18205A230ED6}" srcId="{7923AC6D-EBE2-432F-92C7-D9F6714FB712}" destId="{53AC3FE4-4829-416A-B118-73181DCE456C}" srcOrd="0" destOrd="0" parTransId="{2D7D2F87-1331-4713-B7E9-2C707BA41B58}" sibTransId="{2CC011B8-D7CD-4582-8C4E-2E63794AFD06}"/>
    <dgm:cxn modelId="{FDB3881B-9C06-417F-B3F4-F5BEC3F72126}" srcId="{7923AC6D-EBE2-432F-92C7-D9F6714FB712}" destId="{FABFEBD8-4CB7-4062-A990-488E15A90C0A}" srcOrd="6" destOrd="0" parTransId="{3B1E85C1-B5BB-4CDE-A087-52E9BEFE9A38}" sibTransId="{1337E495-0092-45E1-BC3C-53DA1BE323BF}"/>
    <dgm:cxn modelId="{D4FF5422-F7F6-4DAD-990C-E3C79188E4D5}" srcId="{7923AC6D-EBE2-432F-92C7-D9F6714FB712}" destId="{8E75E96B-10E2-471C-A143-094BECC8FBA3}" srcOrd="7" destOrd="0" parTransId="{9CE2A5C9-B0E7-4C46-A222-2696C9CAA117}" sibTransId="{B09E3AD8-77AB-4A56-AA00-E885604D1A99}"/>
    <dgm:cxn modelId="{DF399544-5602-4533-B748-D3B5AB01F191}" type="presOf" srcId="{53AC3FE4-4829-416A-B118-73181DCE456C}" destId="{1DD49EB9-A0B0-4F74-A49F-CA377952988E}" srcOrd="0" destOrd="0" presId="urn:microsoft.com/office/officeart/2005/8/layout/default"/>
    <dgm:cxn modelId="{8FFCB848-AA36-4494-8EC5-640D6451985F}" type="presOf" srcId="{8E75E96B-10E2-471C-A143-094BECC8FBA3}" destId="{CEE880DB-B662-45E7-BEDA-F820C073DB0A}" srcOrd="0" destOrd="0" presId="urn:microsoft.com/office/officeart/2005/8/layout/default"/>
    <dgm:cxn modelId="{2167004D-CBB4-4C4B-9929-3B626CD98E88}" srcId="{7923AC6D-EBE2-432F-92C7-D9F6714FB712}" destId="{44E363FD-632D-4B5E-AAA8-346E1E0CD22E}" srcOrd="4" destOrd="0" parTransId="{ADEF75E1-A64D-4BD3-87AD-D9034A33A34B}" sibTransId="{2174939D-E3A2-4145-90E6-187D3FF3401B}"/>
    <dgm:cxn modelId="{746C864E-1D5D-4D5C-B2D2-8676673F71F1}" type="presOf" srcId="{4CD4EE65-E410-4C24-9991-852BEFA8211C}" destId="{2E0E2C74-5B68-4BE6-8F39-A8CA6D6A1E29}" srcOrd="0" destOrd="0" presId="urn:microsoft.com/office/officeart/2005/8/layout/default"/>
    <dgm:cxn modelId="{95CA678E-8239-4F01-B692-6C3CF4B71A3E}" type="presOf" srcId="{F2236BE4-32FE-4967-B55D-BE9852EEB69B}" destId="{2153DFB6-11A6-4E58-8578-5B109D5AB530}" srcOrd="0" destOrd="0" presId="urn:microsoft.com/office/officeart/2005/8/layout/default"/>
    <dgm:cxn modelId="{708E798F-5396-4EC3-9402-7271F640CA2C}" type="presOf" srcId="{FABFEBD8-4CB7-4062-A990-488E15A90C0A}" destId="{C3486029-6FE3-4D04-A1EB-8EE391537822}" srcOrd="0" destOrd="0" presId="urn:microsoft.com/office/officeart/2005/8/layout/default"/>
    <dgm:cxn modelId="{79963F92-9DC3-441D-907E-666F795D3C41}" type="presOf" srcId="{3B8483AE-3D63-4A9C-A9A2-28F56F7B2115}" destId="{C500ABCF-61D5-4A37-AC7E-B96216CD7FC2}" srcOrd="0" destOrd="0" presId="urn:microsoft.com/office/officeart/2005/8/layout/default"/>
    <dgm:cxn modelId="{2B3A37A5-3740-4242-8CCD-387E5EE731EF}" srcId="{7923AC6D-EBE2-432F-92C7-D9F6714FB712}" destId="{4CD4EE65-E410-4C24-9991-852BEFA8211C}" srcOrd="3" destOrd="0" parTransId="{B121F34B-DF63-4A35-936C-63D513E35E3F}" sibTransId="{90758176-1BE0-4ECB-A2E4-A7BBE918FBA3}"/>
    <dgm:cxn modelId="{42642AA9-510A-49DC-9113-56EDFD56B485}" type="presOf" srcId="{44E363FD-632D-4B5E-AAA8-346E1E0CD22E}" destId="{DDCA1A3B-E548-47EA-8656-3020E08B6595}" srcOrd="0" destOrd="0" presId="urn:microsoft.com/office/officeart/2005/8/layout/default"/>
    <dgm:cxn modelId="{71015BCD-FDB6-4B77-9664-2D9E1B86DBAE}" srcId="{7923AC6D-EBE2-432F-92C7-D9F6714FB712}" destId="{5F4DC4E9-11F5-4A76-8284-76305D89E783}" srcOrd="1" destOrd="0" parTransId="{166C511B-3EC1-4EB2-A195-34C36E475F82}" sibTransId="{F61F3D8D-EB07-4005-8717-AD107FF66997}"/>
    <dgm:cxn modelId="{C42511D0-78C1-485B-9157-C4032B7A1339}" type="presOf" srcId="{7923AC6D-EBE2-432F-92C7-D9F6714FB712}" destId="{14C8A1A0-9940-4B04-A524-085A920B176E}" srcOrd="0" destOrd="0" presId="urn:microsoft.com/office/officeart/2005/8/layout/default"/>
    <dgm:cxn modelId="{8364C5F5-77ED-425A-B8CA-D81F87505697}" srcId="{7923AC6D-EBE2-432F-92C7-D9F6714FB712}" destId="{3B8483AE-3D63-4A9C-A9A2-28F56F7B2115}" srcOrd="2" destOrd="0" parTransId="{AC3DD7DF-1EDF-49FE-A9B9-14476AF7B3D0}" sibTransId="{01DB547B-C042-43C9-9911-AA990C557802}"/>
    <dgm:cxn modelId="{00DA44B1-76DE-4957-AA1B-C6A7DB11AD53}" type="presParOf" srcId="{14C8A1A0-9940-4B04-A524-085A920B176E}" destId="{1DD49EB9-A0B0-4F74-A49F-CA377952988E}" srcOrd="0" destOrd="0" presId="urn:microsoft.com/office/officeart/2005/8/layout/default"/>
    <dgm:cxn modelId="{B39BE107-64E1-437C-8260-90933EA937F3}" type="presParOf" srcId="{14C8A1A0-9940-4B04-A524-085A920B176E}" destId="{5C39CF49-A765-4F04-B46E-2486FD02EE0A}" srcOrd="1" destOrd="0" presId="urn:microsoft.com/office/officeart/2005/8/layout/default"/>
    <dgm:cxn modelId="{77AAF147-7472-4DDC-9858-DA00EE5F6926}" type="presParOf" srcId="{14C8A1A0-9940-4B04-A524-085A920B176E}" destId="{F35CC891-049A-48D3-8AD2-4125DB67A58E}" srcOrd="2" destOrd="0" presId="urn:microsoft.com/office/officeart/2005/8/layout/default"/>
    <dgm:cxn modelId="{327F114A-9C55-4666-B582-408610252DE4}" type="presParOf" srcId="{14C8A1A0-9940-4B04-A524-085A920B176E}" destId="{A5CFB2A7-0F40-4683-A1B6-3FA80E41753A}" srcOrd="3" destOrd="0" presId="urn:microsoft.com/office/officeart/2005/8/layout/default"/>
    <dgm:cxn modelId="{57DAF3DC-FD7D-484C-84CD-385156E419BB}" type="presParOf" srcId="{14C8A1A0-9940-4B04-A524-085A920B176E}" destId="{C500ABCF-61D5-4A37-AC7E-B96216CD7FC2}" srcOrd="4" destOrd="0" presId="urn:microsoft.com/office/officeart/2005/8/layout/default"/>
    <dgm:cxn modelId="{93FE5500-DCBF-4F10-B53D-3648E393AE0A}" type="presParOf" srcId="{14C8A1A0-9940-4B04-A524-085A920B176E}" destId="{05A5E216-7834-4944-ADE9-F7B698280B51}" srcOrd="5" destOrd="0" presId="urn:microsoft.com/office/officeart/2005/8/layout/default"/>
    <dgm:cxn modelId="{5E39D67C-20D2-43F7-97D5-1CE912A24C87}" type="presParOf" srcId="{14C8A1A0-9940-4B04-A524-085A920B176E}" destId="{2E0E2C74-5B68-4BE6-8F39-A8CA6D6A1E29}" srcOrd="6" destOrd="0" presId="urn:microsoft.com/office/officeart/2005/8/layout/default"/>
    <dgm:cxn modelId="{60E4F36B-7A36-42D3-B366-5CAF00BF9B00}" type="presParOf" srcId="{14C8A1A0-9940-4B04-A524-085A920B176E}" destId="{08C7BB9D-071B-4C43-A186-C92303C7397C}" srcOrd="7" destOrd="0" presId="urn:microsoft.com/office/officeart/2005/8/layout/default"/>
    <dgm:cxn modelId="{0A39CF4A-71E2-46BD-9E6E-C5BDEBD67B2D}" type="presParOf" srcId="{14C8A1A0-9940-4B04-A524-085A920B176E}" destId="{DDCA1A3B-E548-47EA-8656-3020E08B6595}" srcOrd="8" destOrd="0" presId="urn:microsoft.com/office/officeart/2005/8/layout/default"/>
    <dgm:cxn modelId="{C2A87EA5-B903-4B1C-B7D0-2722E7E20136}" type="presParOf" srcId="{14C8A1A0-9940-4B04-A524-085A920B176E}" destId="{B92E28B2-7E09-4B3E-96A8-B3A46F9639D3}" srcOrd="9" destOrd="0" presId="urn:microsoft.com/office/officeart/2005/8/layout/default"/>
    <dgm:cxn modelId="{16AC39D5-C3B3-4C11-BF43-194B0F9A458F}" type="presParOf" srcId="{14C8A1A0-9940-4B04-A524-085A920B176E}" destId="{2153DFB6-11A6-4E58-8578-5B109D5AB530}" srcOrd="10" destOrd="0" presId="urn:microsoft.com/office/officeart/2005/8/layout/default"/>
    <dgm:cxn modelId="{B49B5D71-F959-4313-921E-BFFC374AC0E8}" type="presParOf" srcId="{14C8A1A0-9940-4B04-A524-085A920B176E}" destId="{0B41600F-4448-4792-9721-5971A1A152C3}" srcOrd="11" destOrd="0" presId="urn:microsoft.com/office/officeart/2005/8/layout/default"/>
    <dgm:cxn modelId="{42B7B5C1-48EA-43E4-BF89-137CD48693F8}" type="presParOf" srcId="{14C8A1A0-9940-4B04-A524-085A920B176E}" destId="{C3486029-6FE3-4D04-A1EB-8EE391537822}" srcOrd="12" destOrd="0" presId="urn:microsoft.com/office/officeart/2005/8/layout/default"/>
    <dgm:cxn modelId="{333B830D-D3AC-4F82-BDFA-E828F8C81360}" type="presParOf" srcId="{14C8A1A0-9940-4B04-A524-085A920B176E}" destId="{FE5B9995-6DF8-47EA-96B9-098DEBB88F53}" srcOrd="13" destOrd="0" presId="urn:microsoft.com/office/officeart/2005/8/layout/default"/>
    <dgm:cxn modelId="{F56D3F17-67BA-49A5-BE16-2E80F6C58DF9}" type="presParOf" srcId="{14C8A1A0-9940-4B04-A524-085A920B176E}" destId="{CEE880DB-B662-45E7-BEDA-F820C073DB0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49EB9-A0B0-4F74-A49F-CA377952988E}">
      <dsp:nvSpPr>
        <dsp:cNvPr id="0" name=""/>
        <dsp:cNvSpPr/>
      </dsp:nvSpPr>
      <dsp:spPr>
        <a:xfrm>
          <a:off x="2676" y="387521"/>
          <a:ext cx="2350707" cy="120830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Leadership that reinforces learning</a:t>
          </a:r>
          <a:endParaRPr lang="en-US" sz="2100" kern="1200" dirty="0">
            <a:latin typeface="Calibri" panose="020F0502020204030204" pitchFamily="34" charset="0"/>
            <a:cs typeface="Calibri" panose="020F0502020204030204" pitchFamily="34" charset="0"/>
          </a:endParaRPr>
        </a:p>
      </dsp:txBody>
      <dsp:txXfrm>
        <a:off x="2676" y="387521"/>
        <a:ext cx="2350707" cy="1208305"/>
      </dsp:txXfrm>
    </dsp:sp>
    <dsp:sp modelId="{F35CC891-049A-48D3-8AD2-4125DB67A58E}">
      <dsp:nvSpPr>
        <dsp:cNvPr id="0" name=""/>
        <dsp:cNvSpPr/>
      </dsp:nvSpPr>
      <dsp:spPr>
        <a:xfrm>
          <a:off x="2582170" y="305315"/>
          <a:ext cx="2287860" cy="137271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Supportive learning environment</a:t>
          </a:r>
          <a:endParaRPr lang="en-US" sz="2100" kern="1200" dirty="0">
            <a:latin typeface="Calibri" panose="020F0502020204030204" pitchFamily="34" charset="0"/>
            <a:cs typeface="Calibri" panose="020F0502020204030204" pitchFamily="34" charset="0"/>
          </a:endParaRPr>
        </a:p>
      </dsp:txBody>
      <dsp:txXfrm>
        <a:off x="2582170" y="305315"/>
        <a:ext cx="2287860" cy="1372716"/>
      </dsp:txXfrm>
    </dsp:sp>
    <dsp:sp modelId="{C500ABCF-61D5-4A37-AC7E-B96216CD7FC2}">
      <dsp:nvSpPr>
        <dsp:cNvPr id="0" name=""/>
        <dsp:cNvSpPr/>
      </dsp:nvSpPr>
      <dsp:spPr>
        <a:xfrm>
          <a:off x="5098816" y="305315"/>
          <a:ext cx="2287860" cy="137271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Openness to new ideas</a:t>
          </a:r>
          <a:endParaRPr lang="en-US" sz="2100" kern="1200" dirty="0">
            <a:latin typeface="Calibri" panose="020F0502020204030204" pitchFamily="34" charset="0"/>
            <a:cs typeface="Calibri" panose="020F0502020204030204" pitchFamily="34" charset="0"/>
          </a:endParaRPr>
        </a:p>
      </dsp:txBody>
      <dsp:txXfrm>
        <a:off x="5098816" y="305315"/>
        <a:ext cx="2287860" cy="1372716"/>
      </dsp:txXfrm>
    </dsp:sp>
    <dsp:sp modelId="{2E0E2C74-5B68-4BE6-8F39-A8CA6D6A1E29}">
      <dsp:nvSpPr>
        <dsp:cNvPr id="0" name=""/>
        <dsp:cNvSpPr/>
      </dsp:nvSpPr>
      <dsp:spPr>
        <a:xfrm>
          <a:off x="7615462" y="305315"/>
          <a:ext cx="2287860" cy="137271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Learning that is job-embedded</a:t>
          </a:r>
          <a:endParaRPr lang="en-US" sz="2100" kern="1200" dirty="0">
            <a:latin typeface="Calibri" panose="020F0502020204030204" pitchFamily="34" charset="0"/>
            <a:cs typeface="Calibri" panose="020F0502020204030204" pitchFamily="34" charset="0"/>
          </a:endParaRPr>
        </a:p>
      </dsp:txBody>
      <dsp:txXfrm>
        <a:off x="7615462" y="305315"/>
        <a:ext cx="2287860" cy="1372716"/>
      </dsp:txXfrm>
    </dsp:sp>
    <dsp:sp modelId="{DDCA1A3B-E548-47EA-8656-3020E08B6595}">
      <dsp:nvSpPr>
        <dsp:cNvPr id="0" name=""/>
        <dsp:cNvSpPr/>
      </dsp:nvSpPr>
      <dsp:spPr>
        <a:xfrm>
          <a:off x="34100" y="1906818"/>
          <a:ext cx="2287860" cy="1372716"/>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reflective DIALOGUE</a:t>
          </a:r>
          <a:endParaRPr lang="en-US" sz="2100" kern="1200" dirty="0">
            <a:latin typeface="Calibri" panose="020F0502020204030204" pitchFamily="34" charset="0"/>
            <a:cs typeface="Calibri" panose="020F0502020204030204" pitchFamily="34" charset="0"/>
          </a:endParaRPr>
        </a:p>
      </dsp:txBody>
      <dsp:txXfrm>
        <a:off x="34100" y="1906818"/>
        <a:ext cx="2287860" cy="1372716"/>
      </dsp:txXfrm>
    </dsp:sp>
    <dsp:sp modelId="{2153DFB6-11A6-4E58-8578-5B109D5AB530}">
      <dsp:nvSpPr>
        <dsp:cNvPr id="0" name=""/>
        <dsp:cNvSpPr/>
      </dsp:nvSpPr>
      <dsp:spPr>
        <a:xfrm>
          <a:off x="2550746" y="1906818"/>
          <a:ext cx="2287860" cy="137271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Collaboration</a:t>
          </a:r>
          <a:endParaRPr lang="en-US" sz="2100" kern="1200" dirty="0">
            <a:latin typeface="Calibri" panose="020F0502020204030204" pitchFamily="34" charset="0"/>
            <a:cs typeface="Calibri" panose="020F0502020204030204" pitchFamily="34" charset="0"/>
          </a:endParaRPr>
        </a:p>
      </dsp:txBody>
      <dsp:txXfrm>
        <a:off x="2550746" y="1906818"/>
        <a:ext cx="2287860" cy="1372716"/>
      </dsp:txXfrm>
    </dsp:sp>
    <dsp:sp modelId="{C3486029-6FE3-4D04-A1EB-8EE391537822}">
      <dsp:nvSpPr>
        <dsp:cNvPr id="0" name=""/>
        <dsp:cNvSpPr/>
      </dsp:nvSpPr>
      <dsp:spPr>
        <a:xfrm>
          <a:off x="5067392" y="1906818"/>
          <a:ext cx="2287860" cy="137271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Monitoring and assessing</a:t>
          </a:r>
          <a:endParaRPr lang="en-US" sz="2100" kern="1200" dirty="0">
            <a:latin typeface="Calibri" panose="020F0502020204030204" pitchFamily="34" charset="0"/>
            <a:cs typeface="Calibri" panose="020F0502020204030204" pitchFamily="34" charset="0"/>
          </a:endParaRPr>
        </a:p>
      </dsp:txBody>
      <dsp:txXfrm>
        <a:off x="5067392" y="1906818"/>
        <a:ext cx="2287860" cy="1372716"/>
      </dsp:txXfrm>
    </dsp:sp>
    <dsp:sp modelId="{CEE880DB-B662-45E7-BEDA-F820C073DB0A}">
      <dsp:nvSpPr>
        <dsp:cNvPr id="0" name=""/>
        <dsp:cNvSpPr/>
      </dsp:nvSpPr>
      <dsp:spPr>
        <a:xfrm>
          <a:off x="7584038" y="1906818"/>
          <a:ext cx="2287860" cy="1372716"/>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defRPr cap="all"/>
          </a:pPr>
          <a:r>
            <a:rPr lang="en-GB" sz="2100" kern="1200" dirty="0">
              <a:latin typeface="Calibri" panose="020F0502020204030204" pitchFamily="34" charset="0"/>
              <a:cs typeface="Calibri" panose="020F0502020204030204" pitchFamily="34" charset="0"/>
            </a:rPr>
            <a:t>Psychological safety; trust, care and respect</a:t>
          </a:r>
          <a:endParaRPr lang="en-US" sz="2100" kern="1200" dirty="0">
            <a:latin typeface="Calibri" panose="020F0502020204030204" pitchFamily="34" charset="0"/>
            <a:cs typeface="Calibri" panose="020F0502020204030204" pitchFamily="34" charset="0"/>
          </a:endParaRPr>
        </a:p>
      </dsp:txBody>
      <dsp:txXfrm>
        <a:off x="7584038" y="1906818"/>
        <a:ext cx="2287860" cy="13727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MT"/>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630694D-186C-41D8-A3FF-7090AACFE92C}" type="datetimeFigureOut">
              <a:rPr lang="en-MT" smtClean="0"/>
              <a:t>14/11/2024</a:t>
            </a:fld>
            <a:endParaRPr lang="en-MT"/>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MT"/>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MT"/>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D2EAC08-F88F-4576-9D95-AD67801FAE6A}" type="slidenum">
              <a:rPr lang="en-MT" smtClean="0"/>
              <a:t>‹#›</a:t>
            </a:fld>
            <a:endParaRPr lang="en-MT"/>
          </a:p>
        </p:txBody>
      </p:sp>
    </p:spTree>
    <p:extLst>
      <p:ext uri="{BB962C8B-B14F-4D97-AF65-F5344CB8AC3E}">
        <p14:creationId xmlns:p14="http://schemas.microsoft.com/office/powerpoint/2010/main" val="61983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a:t>
            </a:fld>
            <a:endParaRPr lang="en-MT"/>
          </a:p>
        </p:txBody>
      </p:sp>
    </p:spTree>
    <p:extLst>
      <p:ext uri="{BB962C8B-B14F-4D97-AF65-F5344CB8AC3E}">
        <p14:creationId xmlns:p14="http://schemas.microsoft.com/office/powerpoint/2010/main" val="207540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11</a:t>
            </a:fld>
            <a:endParaRPr lang="en-MT"/>
          </a:p>
        </p:txBody>
      </p:sp>
    </p:spTree>
    <p:extLst>
      <p:ext uri="{BB962C8B-B14F-4D97-AF65-F5344CB8AC3E}">
        <p14:creationId xmlns:p14="http://schemas.microsoft.com/office/powerpoint/2010/main" val="259582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12</a:t>
            </a:fld>
            <a:endParaRPr lang="en-MT"/>
          </a:p>
        </p:txBody>
      </p:sp>
    </p:spTree>
    <p:extLst>
      <p:ext uri="{BB962C8B-B14F-4D97-AF65-F5344CB8AC3E}">
        <p14:creationId xmlns:p14="http://schemas.microsoft.com/office/powerpoint/2010/main" val="122271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13</a:t>
            </a:fld>
            <a:endParaRPr lang="en-MT"/>
          </a:p>
        </p:txBody>
      </p:sp>
    </p:spTree>
    <p:extLst>
      <p:ext uri="{BB962C8B-B14F-4D97-AF65-F5344CB8AC3E}">
        <p14:creationId xmlns:p14="http://schemas.microsoft.com/office/powerpoint/2010/main" val="2111634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14</a:t>
            </a:fld>
            <a:endParaRPr lang="en-MT"/>
          </a:p>
        </p:txBody>
      </p:sp>
    </p:spTree>
    <p:extLst>
      <p:ext uri="{BB962C8B-B14F-4D97-AF65-F5344CB8AC3E}">
        <p14:creationId xmlns:p14="http://schemas.microsoft.com/office/powerpoint/2010/main" val="135512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15</a:t>
            </a:fld>
            <a:endParaRPr lang="en-MT"/>
          </a:p>
        </p:txBody>
      </p:sp>
    </p:spTree>
    <p:extLst>
      <p:ext uri="{BB962C8B-B14F-4D97-AF65-F5344CB8AC3E}">
        <p14:creationId xmlns:p14="http://schemas.microsoft.com/office/powerpoint/2010/main" val="233168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16</a:t>
            </a:fld>
            <a:endParaRPr lang="en-MT"/>
          </a:p>
        </p:txBody>
      </p:sp>
    </p:spTree>
    <p:extLst>
      <p:ext uri="{BB962C8B-B14F-4D97-AF65-F5344CB8AC3E}">
        <p14:creationId xmlns:p14="http://schemas.microsoft.com/office/powerpoint/2010/main" val="383423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17</a:t>
            </a:fld>
            <a:endParaRPr lang="en-MT"/>
          </a:p>
        </p:txBody>
      </p:sp>
    </p:spTree>
    <p:extLst>
      <p:ext uri="{BB962C8B-B14F-4D97-AF65-F5344CB8AC3E}">
        <p14:creationId xmlns:p14="http://schemas.microsoft.com/office/powerpoint/2010/main" val="43223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18</a:t>
            </a:fld>
            <a:endParaRPr lang="en-MT"/>
          </a:p>
        </p:txBody>
      </p:sp>
    </p:spTree>
    <p:extLst>
      <p:ext uri="{BB962C8B-B14F-4D97-AF65-F5344CB8AC3E}">
        <p14:creationId xmlns:p14="http://schemas.microsoft.com/office/powerpoint/2010/main" val="154500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19</a:t>
            </a:fld>
            <a:endParaRPr lang="en-MT"/>
          </a:p>
        </p:txBody>
      </p:sp>
    </p:spTree>
    <p:extLst>
      <p:ext uri="{BB962C8B-B14F-4D97-AF65-F5344CB8AC3E}">
        <p14:creationId xmlns:p14="http://schemas.microsoft.com/office/powerpoint/2010/main" val="1649913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20</a:t>
            </a:fld>
            <a:endParaRPr lang="en-MT"/>
          </a:p>
        </p:txBody>
      </p:sp>
    </p:spTree>
    <p:extLst>
      <p:ext uri="{BB962C8B-B14F-4D97-AF65-F5344CB8AC3E}">
        <p14:creationId xmlns:p14="http://schemas.microsoft.com/office/powerpoint/2010/main" val="411838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3</a:t>
            </a:fld>
            <a:endParaRPr lang="en-MT"/>
          </a:p>
        </p:txBody>
      </p:sp>
    </p:spTree>
    <p:extLst>
      <p:ext uri="{BB962C8B-B14F-4D97-AF65-F5344CB8AC3E}">
        <p14:creationId xmlns:p14="http://schemas.microsoft.com/office/powerpoint/2010/main" val="1264438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21</a:t>
            </a:fld>
            <a:endParaRPr lang="en-MT"/>
          </a:p>
        </p:txBody>
      </p:sp>
    </p:spTree>
    <p:extLst>
      <p:ext uri="{BB962C8B-B14F-4D97-AF65-F5344CB8AC3E}">
        <p14:creationId xmlns:p14="http://schemas.microsoft.com/office/powerpoint/2010/main" val="3973048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22</a:t>
            </a:fld>
            <a:endParaRPr lang="en-MT"/>
          </a:p>
        </p:txBody>
      </p:sp>
    </p:spTree>
    <p:extLst>
      <p:ext uri="{BB962C8B-B14F-4D97-AF65-F5344CB8AC3E}">
        <p14:creationId xmlns:p14="http://schemas.microsoft.com/office/powerpoint/2010/main" val="1724539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9994-6F5E-EB72-627D-E6CEC4B4E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74A83-5490-B74D-4DB5-6B304A3CD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22A1C6-8735-8629-577E-5B9F2D489C65}"/>
              </a:ext>
            </a:extLst>
          </p:cNvPr>
          <p:cNvSpPr>
            <a:spLocks noGrp="1"/>
          </p:cNvSpPr>
          <p:nvPr>
            <p:ph type="body" idx="1"/>
          </p:nvPr>
        </p:nvSpPr>
        <p:spPr/>
        <p:txBody>
          <a:bodyPr/>
          <a:lstStyle/>
          <a:p>
            <a:endParaRPr lang="en-MT"/>
          </a:p>
        </p:txBody>
      </p:sp>
      <p:sp>
        <p:nvSpPr>
          <p:cNvPr id="4" name="Slide Number Placeholder 3">
            <a:extLst>
              <a:ext uri="{FF2B5EF4-FFF2-40B4-BE49-F238E27FC236}">
                <a16:creationId xmlns:a16="http://schemas.microsoft.com/office/drawing/2014/main" id="{99BC2F9F-C42C-6944-DFCE-8038C17749A0}"/>
              </a:ext>
            </a:extLst>
          </p:cNvPr>
          <p:cNvSpPr>
            <a:spLocks noGrp="1"/>
          </p:cNvSpPr>
          <p:nvPr>
            <p:ph type="sldNum" sz="quarter" idx="5"/>
          </p:nvPr>
        </p:nvSpPr>
        <p:spPr/>
        <p:txBody>
          <a:bodyPr/>
          <a:lstStyle/>
          <a:p>
            <a:fld id="{CD2EAC08-F88F-4576-9D95-AD67801FAE6A}" type="slidenum">
              <a:rPr lang="en-MT" smtClean="0"/>
              <a:t>23</a:t>
            </a:fld>
            <a:endParaRPr lang="en-MT"/>
          </a:p>
        </p:txBody>
      </p:sp>
    </p:spTree>
    <p:extLst>
      <p:ext uri="{BB962C8B-B14F-4D97-AF65-F5344CB8AC3E}">
        <p14:creationId xmlns:p14="http://schemas.microsoft.com/office/powerpoint/2010/main" val="541333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24</a:t>
            </a:fld>
            <a:endParaRPr lang="en-MT"/>
          </a:p>
        </p:txBody>
      </p:sp>
    </p:spTree>
    <p:extLst>
      <p:ext uri="{BB962C8B-B14F-4D97-AF65-F5344CB8AC3E}">
        <p14:creationId xmlns:p14="http://schemas.microsoft.com/office/powerpoint/2010/main" val="302259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25</a:t>
            </a:fld>
            <a:endParaRPr lang="en-MT"/>
          </a:p>
        </p:txBody>
      </p:sp>
    </p:spTree>
    <p:extLst>
      <p:ext uri="{BB962C8B-B14F-4D97-AF65-F5344CB8AC3E}">
        <p14:creationId xmlns:p14="http://schemas.microsoft.com/office/powerpoint/2010/main" val="228073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59D9B-24A5-D2E6-5EF9-AB2E9E18DA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5E2E54-6448-8C6F-0A9E-E8C9ED40A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3ECD7-32CB-9C63-B413-F669E8BEE40F}"/>
              </a:ext>
            </a:extLst>
          </p:cNvPr>
          <p:cNvSpPr>
            <a:spLocks noGrp="1"/>
          </p:cNvSpPr>
          <p:nvPr>
            <p:ph type="body" idx="1"/>
          </p:nvPr>
        </p:nvSpPr>
        <p:spPr/>
        <p:txBody>
          <a:bodyPr/>
          <a:lstStyle/>
          <a:p>
            <a:endParaRPr lang="en-MT"/>
          </a:p>
        </p:txBody>
      </p:sp>
      <p:sp>
        <p:nvSpPr>
          <p:cNvPr id="4" name="Slide Number Placeholder 3">
            <a:extLst>
              <a:ext uri="{FF2B5EF4-FFF2-40B4-BE49-F238E27FC236}">
                <a16:creationId xmlns:a16="http://schemas.microsoft.com/office/drawing/2014/main" id="{C90FD396-99C4-46F1-B95E-90538EE9076C}"/>
              </a:ext>
            </a:extLst>
          </p:cNvPr>
          <p:cNvSpPr>
            <a:spLocks noGrp="1"/>
          </p:cNvSpPr>
          <p:nvPr>
            <p:ph type="sldNum" sz="quarter" idx="5"/>
          </p:nvPr>
        </p:nvSpPr>
        <p:spPr/>
        <p:txBody>
          <a:bodyPr/>
          <a:lstStyle/>
          <a:p>
            <a:fld id="{CD2EAC08-F88F-4576-9D95-AD67801FAE6A}" type="slidenum">
              <a:rPr lang="en-MT" smtClean="0"/>
              <a:t>4</a:t>
            </a:fld>
            <a:endParaRPr lang="en-MT"/>
          </a:p>
        </p:txBody>
      </p:sp>
    </p:spTree>
    <p:extLst>
      <p:ext uri="{BB962C8B-B14F-4D97-AF65-F5344CB8AC3E}">
        <p14:creationId xmlns:p14="http://schemas.microsoft.com/office/powerpoint/2010/main" val="362486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5</a:t>
            </a:fld>
            <a:endParaRPr lang="en-MT"/>
          </a:p>
        </p:txBody>
      </p:sp>
    </p:spTree>
    <p:extLst>
      <p:ext uri="{BB962C8B-B14F-4D97-AF65-F5344CB8AC3E}">
        <p14:creationId xmlns:p14="http://schemas.microsoft.com/office/powerpoint/2010/main" val="4010318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6</a:t>
            </a:fld>
            <a:endParaRPr lang="en-MT"/>
          </a:p>
        </p:txBody>
      </p:sp>
    </p:spTree>
    <p:extLst>
      <p:ext uri="{BB962C8B-B14F-4D97-AF65-F5344CB8AC3E}">
        <p14:creationId xmlns:p14="http://schemas.microsoft.com/office/powerpoint/2010/main" val="329189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7</a:t>
            </a:fld>
            <a:endParaRPr lang="en-MT"/>
          </a:p>
        </p:txBody>
      </p:sp>
    </p:spTree>
    <p:extLst>
      <p:ext uri="{BB962C8B-B14F-4D97-AF65-F5344CB8AC3E}">
        <p14:creationId xmlns:p14="http://schemas.microsoft.com/office/powerpoint/2010/main" val="109013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a:p>
        </p:txBody>
      </p:sp>
      <p:sp>
        <p:nvSpPr>
          <p:cNvPr id="4" name="Slide Number Placeholder 3"/>
          <p:cNvSpPr>
            <a:spLocks noGrp="1"/>
          </p:cNvSpPr>
          <p:nvPr>
            <p:ph type="sldNum" sz="quarter" idx="5"/>
          </p:nvPr>
        </p:nvSpPr>
        <p:spPr/>
        <p:txBody>
          <a:bodyPr/>
          <a:lstStyle/>
          <a:p>
            <a:fld id="{CD2EAC08-F88F-4576-9D95-AD67801FAE6A}" type="slidenum">
              <a:rPr lang="en-MT" smtClean="0"/>
              <a:t>8</a:t>
            </a:fld>
            <a:endParaRPr lang="en-MT"/>
          </a:p>
        </p:txBody>
      </p:sp>
    </p:spTree>
    <p:extLst>
      <p:ext uri="{BB962C8B-B14F-4D97-AF65-F5344CB8AC3E}">
        <p14:creationId xmlns:p14="http://schemas.microsoft.com/office/powerpoint/2010/main" val="194166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A777E-5F9A-EBDD-C315-4C22C9BB3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417EE-EFBA-9A65-C560-66A079773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1EE1C-87F9-7805-2826-CBFB06700CC1}"/>
              </a:ext>
            </a:extLst>
          </p:cNvPr>
          <p:cNvSpPr>
            <a:spLocks noGrp="1"/>
          </p:cNvSpPr>
          <p:nvPr>
            <p:ph type="body" idx="1"/>
          </p:nvPr>
        </p:nvSpPr>
        <p:spPr/>
        <p:txBody>
          <a:bodyPr/>
          <a:lstStyle/>
          <a:p>
            <a:endParaRPr lang="en-MT"/>
          </a:p>
        </p:txBody>
      </p:sp>
      <p:sp>
        <p:nvSpPr>
          <p:cNvPr id="4" name="Slide Number Placeholder 3">
            <a:extLst>
              <a:ext uri="{FF2B5EF4-FFF2-40B4-BE49-F238E27FC236}">
                <a16:creationId xmlns:a16="http://schemas.microsoft.com/office/drawing/2014/main" id="{9A576DF4-894D-F914-821E-9631031CE95B}"/>
              </a:ext>
            </a:extLst>
          </p:cNvPr>
          <p:cNvSpPr>
            <a:spLocks noGrp="1"/>
          </p:cNvSpPr>
          <p:nvPr>
            <p:ph type="sldNum" sz="quarter" idx="5"/>
          </p:nvPr>
        </p:nvSpPr>
        <p:spPr/>
        <p:txBody>
          <a:bodyPr/>
          <a:lstStyle/>
          <a:p>
            <a:fld id="{CD2EAC08-F88F-4576-9D95-AD67801FAE6A}" type="slidenum">
              <a:rPr lang="en-MT" smtClean="0"/>
              <a:t>9</a:t>
            </a:fld>
            <a:endParaRPr lang="en-MT"/>
          </a:p>
        </p:txBody>
      </p:sp>
    </p:spTree>
    <p:extLst>
      <p:ext uri="{BB962C8B-B14F-4D97-AF65-F5344CB8AC3E}">
        <p14:creationId xmlns:p14="http://schemas.microsoft.com/office/powerpoint/2010/main" val="2779381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298C0-178C-52FD-36A9-073B29CF8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7B1B1-E8C3-7BD6-64F9-B0C8C1842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5B82D-9FD4-B4F5-96DE-C32DE859923F}"/>
              </a:ext>
            </a:extLst>
          </p:cNvPr>
          <p:cNvSpPr>
            <a:spLocks noGrp="1"/>
          </p:cNvSpPr>
          <p:nvPr>
            <p:ph type="body" idx="1"/>
          </p:nvPr>
        </p:nvSpPr>
        <p:spPr/>
        <p:txBody>
          <a:bodyPr/>
          <a:lstStyle/>
          <a:p>
            <a:endParaRPr lang="en-MT"/>
          </a:p>
        </p:txBody>
      </p:sp>
      <p:sp>
        <p:nvSpPr>
          <p:cNvPr id="4" name="Slide Number Placeholder 3">
            <a:extLst>
              <a:ext uri="{FF2B5EF4-FFF2-40B4-BE49-F238E27FC236}">
                <a16:creationId xmlns:a16="http://schemas.microsoft.com/office/drawing/2014/main" id="{34526573-9797-B710-152A-5E677B7CF2D6}"/>
              </a:ext>
            </a:extLst>
          </p:cNvPr>
          <p:cNvSpPr>
            <a:spLocks noGrp="1"/>
          </p:cNvSpPr>
          <p:nvPr>
            <p:ph type="sldNum" sz="quarter" idx="5"/>
          </p:nvPr>
        </p:nvSpPr>
        <p:spPr/>
        <p:txBody>
          <a:bodyPr/>
          <a:lstStyle/>
          <a:p>
            <a:fld id="{CD2EAC08-F88F-4576-9D95-AD67801FAE6A}" type="slidenum">
              <a:rPr lang="en-MT" smtClean="0"/>
              <a:t>10</a:t>
            </a:fld>
            <a:endParaRPr lang="en-MT"/>
          </a:p>
        </p:txBody>
      </p:sp>
    </p:spTree>
    <p:extLst>
      <p:ext uri="{BB962C8B-B14F-4D97-AF65-F5344CB8AC3E}">
        <p14:creationId xmlns:p14="http://schemas.microsoft.com/office/powerpoint/2010/main" val="141568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A670-32D0-7BC1-9A82-A9AD9506C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T"/>
          </a:p>
        </p:txBody>
      </p:sp>
      <p:sp>
        <p:nvSpPr>
          <p:cNvPr id="3" name="Subtitle 2">
            <a:extLst>
              <a:ext uri="{FF2B5EF4-FFF2-40B4-BE49-F238E27FC236}">
                <a16:creationId xmlns:a16="http://schemas.microsoft.com/office/drawing/2014/main" id="{99ED7CBD-FCEF-AF99-C467-D07988A6CF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T"/>
          </a:p>
        </p:txBody>
      </p:sp>
      <p:sp>
        <p:nvSpPr>
          <p:cNvPr id="4" name="Date Placeholder 3">
            <a:extLst>
              <a:ext uri="{FF2B5EF4-FFF2-40B4-BE49-F238E27FC236}">
                <a16:creationId xmlns:a16="http://schemas.microsoft.com/office/drawing/2014/main" id="{9F4B81EE-637D-3181-9E36-A6B182BD351A}"/>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5" name="Footer Placeholder 4">
            <a:extLst>
              <a:ext uri="{FF2B5EF4-FFF2-40B4-BE49-F238E27FC236}">
                <a16:creationId xmlns:a16="http://schemas.microsoft.com/office/drawing/2014/main" id="{D77C8A74-5CF7-EB25-A4DC-6B3EECF5CE6D}"/>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05F51639-4225-9973-70C8-2BA313704280}"/>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205369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975C-26D9-9015-2299-2856635AAF4F}"/>
              </a:ext>
            </a:extLst>
          </p:cNvPr>
          <p:cNvSpPr>
            <a:spLocks noGrp="1"/>
          </p:cNvSpPr>
          <p:nvPr>
            <p:ph type="title"/>
          </p:nvPr>
        </p:nvSpPr>
        <p:spPr/>
        <p:txBody>
          <a:bodyPr/>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29D374CE-3C10-E63F-74C8-7ACED73006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555BAA4E-C44B-7E36-28DC-B75EC97F1A0F}"/>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5" name="Footer Placeholder 4">
            <a:extLst>
              <a:ext uri="{FF2B5EF4-FFF2-40B4-BE49-F238E27FC236}">
                <a16:creationId xmlns:a16="http://schemas.microsoft.com/office/drawing/2014/main" id="{8FFD1554-3869-AB47-BEAB-92D6DF3C7FB4}"/>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1B9341F0-532A-89E3-9CD9-6373B2F5CDBF}"/>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413986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CB83BB-7F85-3FDB-10FB-CE4B8FAC12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T"/>
          </a:p>
        </p:txBody>
      </p:sp>
      <p:sp>
        <p:nvSpPr>
          <p:cNvPr id="3" name="Vertical Text Placeholder 2">
            <a:extLst>
              <a:ext uri="{FF2B5EF4-FFF2-40B4-BE49-F238E27FC236}">
                <a16:creationId xmlns:a16="http://schemas.microsoft.com/office/drawing/2014/main" id="{1737A931-3013-9AE7-F07E-51E633068C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821F65BD-3ED9-3253-3065-1CB25671743C}"/>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5" name="Footer Placeholder 4">
            <a:extLst>
              <a:ext uri="{FF2B5EF4-FFF2-40B4-BE49-F238E27FC236}">
                <a16:creationId xmlns:a16="http://schemas.microsoft.com/office/drawing/2014/main" id="{230C56CE-DF3A-61A4-059B-6C89C542D3FB}"/>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E899F7FD-EC86-70CA-D261-92AB5E2A0690}"/>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1639598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ECC7-523F-0F34-2A8F-425DB84BD923}"/>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C32F6ECA-0402-74D6-4DC7-23CF58C0F6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AE8B7B7E-8518-CB51-1444-815B4A7E3FA7}"/>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5" name="Footer Placeholder 4">
            <a:extLst>
              <a:ext uri="{FF2B5EF4-FFF2-40B4-BE49-F238E27FC236}">
                <a16:creationId xmlns:a16="http://schemas.microsoft.com/office/drawing/2014/main" id="{03D08607-1493-CB72-7DFE-7C1D62B8CE03}"/>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FC78BB2D-F5A5-D8CA-15F1-9E5BAFA4911A}"/>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239694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9DDB-7DFE-E453-C7E4-5A4DC5A3A7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T"/>
          </a:p>
        </p:txBody>
      </p:sp>
      <p:sp>
        <p:nvSpPr>
          <p:cNvPr id="3" name="Text Placeholder 2">
            <a:extLst>
              <a:ext uri="{FF2B5EF4-FFF2-40B4-BE49-F238E27FC236}">
                <a16:creationId xmlns:a16="http://schemas.microsoft.com/office/drawing/2014/main" id="{F5388E96-1E29-0660-6C14-FD6BE32BB2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CFF48-29EB-06C6-AA34-420BDC1763C5}"/>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5" name="Footer Placeholder 4">
            <a:extLst>
              <a:ext uri="{FF2B5EF4-FFF2-40B4-BE49-F238E27FC236}">
                <a16:creationId xmlns:a16="http://schemas.microsoft.com/office/drawing/2014/main" id="{D3294C49-8C57-54B2-704B-EE17C4599F09}"/>
              </a:ext>
            </a:extLst>
          </p:cNvPr>
          <p:cNvSpPr>
            <a:spLocks noGrp="1"/>
          </p:cNvSpPr>
          <p:nvPr>
            <p:ph type="ftr" sz="quarter" idx="11"/>
          </p:nvPr>
        </p:nvSpPr>
        <p:spPr/>
        <p:txBody>
          <a:bodyPr/>
          <a:lstStyle/>
          <a:p>
            <a:endParaRPr lang="en-MT"/>
          </a:p>
        </p:txBody>
      </p:sp>
      <p:sp>
        <p:nvSpPr>
          <p:cNvPr id="6" name="Slide Number Placeholder 5">
            <a:extLst>
              <a:ext uri="{FF2B5EF4-FFF2-40B4-BE49-F238E27FC236}">
                <a16:creationId xmlns:a16="http://schemas.microsoft.com/office/drawing/2014/main" id="{7057CDE1-B099-CD0C-46A0-F6AD81F6C83B}"/>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199049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4C2C0-E196-F4D8-8246-2604D610D73C}"/>
              </a:ext>
            </a:extLst>
          </p:cNvPr>
          <p:cNvSpPr>
            <a:spLocks noGrp="1"/>
          </p:cNvSpPr>
          <p:nvPr>
            <p:ph type="title"/>
          </p:nvPr>
        </p:nvSpPr>
        <p:spPr/>
        <p:txBody>
          <a:bodyPr/>
          <a:lstStyle/>
          <a:p>
            <a:r>
              <a:rPr lang="en-US"/>
              <a:t>Click to edit Master title style</a:t>
            </a:r>
            <a:endParaRPr lang="en-MT"/>
          </a:p>
        </p:txBody>
      </p:sp>
      <p:sp>
        <p:nvSpPr>
          <p:cNvPr id="3" name="Content Placeholder 2">
            <a:extLst>
              <a:ext uri="{FF2B5EF4-FFF2-40B4-BE49-F238E27FC236}">
                <a16:creationId xmlns:a16="http://schemas.microsoft.com/office/drawing/2014/main" id="{F5CCEBE5-94BC-9230-B0D5-7B952B73DB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Content Placeholder 3">
            <a:extLst>
              <a:ext uri="{FF2B5EF4-FFF2-40B4-BE49-F238E27FC236}">
                <a16:creationId xmlns:a16="http://schemas.microsoft.com/office/drawing/2014/main" id="{1698EBE5-1387-4118-DE39-2707236D1B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Date Placeholder 4">
            <a:extLst>
              <a:ext uri="{FF2B5EF4-FFF2-40B4-BE49-F238E27FC236}">
                <a16:creationId xmlns:a16="http://schemas.microsoft.com/office/drawing/2014/main" id="{9C3D14E4-CCB6-7615-43EC-CA180DAA3F49}"/>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6" name="Footer Placeholder 5">
            <a:extLst>
              <a:ext uri="{FF2B5EF4-FFF2-40B4-BE49-F238E27FC236}">
                <a16:creationId xmlns:a16="http://schemas.microsoft.com/office/drawing/2014/main" id="{D114BFDD-2DDF-DC3C-5557-F7CAFD525760}"/>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81E07E7C-1B7C-3F48-78E5-B8B33EB064E4}"/>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35885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AA5C-BDCA-12F8-CB57-517B64075932}"/>
              </a:ext>
            </a:extLst>
          </p:cNvPr>
          <p:cNvSpPr>
            <a:spLocks noGrp="1"/>
          </p:cNvSpPr>
          <p:nvPr>
            <p:ph type="title"/>
          </p:nvPr>
        </p:nvSpPr>
        <p:spPr>
          <a:xfrm>
            <a:off x="839788" y="365125"/>
            <a:ext cx="10515600" cy="1325563"/>
          </a:xfrm>
        </p:spPr>
        <p:txBody>
          <a:bodyPr/>
          <a:lstStyle/>
          <a:p>
            <a:r>
              <a:rPr lang="en-US"/>
              <a:t>Click to edit Master title style</a:t>
            </a:r>
            <a:endParaRPr lang="en-MT"/>
          </a:p>
        </p:txBody>
      </p:sp>
      <p:sp>
        <p:nvSpPr>
          <p:cNvPr id="3" name="Text Placeholder 2">
            <a:extLst>
              <a:ext uri="{FF2B5EF4-FFF2-40B4-BE49-F238E27FC236}">
                <a16:creationId xmlns:a16="http://schemas.microsoft.com/office/drawing/2014/main" id="{56C7DBF6-8FE6-5C3D-1BF4-69FFFE8D3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16EB02-66EE-C604-AFBC-B34A84212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5" name="Text Placeholder 4">
            <a:extLst>
              <a:ext uri="{FF2B5EF4-FFF2-40B4-BE49-F238E27FC236}">
                <a16:creationId xmlns:a16="http://schemas.microsoft.com/office/drawing/2014/main" id="{59A556C6-DF59-5B61-22DB-92BBA8EA28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20282B-C69F-55EC-792D-B42DB66CD1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7" name="Date Placeholder 6">
            <a:extLst>
              <a:ext uri="{FF2B5EF4-FFF2-40B4-BE49-F238E27FC236}">
                <a16:creationId xmlns:a16="http://schemas.microsoft.com/office/drawing/2014/main" id="{5438951F-F961-5858-263F-71E4F350301A}"/>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8" name="Footer Placeholder 7">
            <a:extLst>
              <a:ext uri="{FF2B5EF4-FFF2-40B4-BE49-F238E27FC236}">
                <a16:creationId xmlns:a16="http://schemas.microsoft.com/office/drawing/2014/main" id="{5B6FDECD-81C0-2F6F-0555-3B23922EF489}"/>
              </a:ext>
            </a:extLst>
          </p:cNvPr>
          <p:cNvSpPr>
            <a:spLocks noGrp="1"/>
          </p:cNvSpPr>
          <p:nvPr>
            <p:ph type="ftr" sz="quarter" idx="11"/>
          </p:nvPr>
        </p:nvSpPr>
        <p:spPr/>
        <p:txBody>
          <a:bodyPr/>
          <a:lstStyle/>
          <a:p>
            <a:endParaRPr lang="en-MT"/>
          </a:p>
        </p:txBody>
      </p:sp>
      <p:sp>
        <p:nvSpPr>
          <p:cNvPr id="9" name="Slide Number Placeholder 8">
            <a:extLst>
              <a:ext uri="{FF2B5EF4-FFF2-40B4-BE49-F238E27FC236}">
                <a16:creationId xmlns:a16="http://schemas.microsoft.com/office/drawing/2014/main" id="{F1F6298D-B5CE-C747-5FF9-EB2B510D007D}"/>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387292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2759F-430C-7720-CBF6-38460CB0022C}"/>
              </a:ext>
            </a:extLst>
          </p:cNvPr>
          <p:cNvSpPr>
            <a:spLocks noGrp="1"/>
          </p:cNvSpPr>
          <p:nvPr>
            <p:ph type="title"/>
          </p:nvPr>
        </p:nvSpPr>
        <p:spPr/>
        <p:txBody>
          <a:bodyPr/>
          <a:lstStyle/>
          <a:p>
            <a:r>
              <a:rPr lang="en-US"/>
              <a:t>Click to edit Master title style</a:t>
            </a:r>
            <a:endParaRPr lang="en-MT"/>
          </a:p>
        </p:txBody>
      </p:sp>
      <p:sp>
        <p:nvSpPr>
          <p:cNvPr id="3" name="Date Placeholder 2">
            <a:extLst>
              <a:ext uri="{FF2B5EF4-FFF2-40B4-BE49-F238E27FC236}">
                <a16:creationId xmlns:a16="http://schemas.microsoft.com/office/drawing/2014/main" id="{9A218CD1-D05A-A6E4-3257-59CC7A0BC4F9}"/>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4" name="Footer Placeholder 3">
            <a:extLst>
              <a:ext uri="{FF2B5EF4-FFF2-40B4-BE49-F238E27FC236}">
                <a16:creationId xmlns:a16="http://schemas.microsoft.com/office/drawing/2014/main" id="{998C92EE-588F-F344-06CF-1496E880F6E1}"/>
              </a:ext>
            </a:extLst>
          </p:cNvPr>
          <p:cNvSpPr>
            <a:spLocks noGrp="1"/>
          </p:cNvSpPr>
          <p:nvPr>
            <p:ph type="ftr" sz="quarter" idx="11"/>
          </p:nvPr>
        </p:nvSpPr>
        <p:spPr/>
        <p:txBody>
          <a:bodyPr/>
          <a:lstStyle/>
          <a:p>
            <a:endParaRPr lang="en-MT"/>
          </a:p>
        </p:txBody>
      </p:sp>
      <p:sp>
        <p:nvSpPr>
          <p:cNvPr id="5" name="Slide Number Placeholder 4">
            <a:extLst>
              <a:ext uri="{FF2B5EF4-FFF2-40B4-BE49-F238E27FC236}">
                <a16:creationId xmlns:a16="http://schemas.microsoft.com/office/drawing/2014/main" id="{26186E6C-A9A1-C7FA-C417-84E25C2EFB03}"/>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67941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250F14-ABED-FB7A-C6A1-0D21CC734C40}"/>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3" name="Footer Placeholder 2">
            <a:extLst>
              <a:ext uri="{FF2B5EF4-FFF2-40B4-BE49-F238E27FC236}">
                <a16:creationId xmlns:a16="http://schemas.microsoft.com/office/drawing/2014/main" id="{138D16E8-53A4-642C-263E-E14D118B7B34}"/>
              </a:ext>
            </a:extLst>
          </p:cNvPr>
          <p:cNvSpPr>
            <a:spLocks noGrp="1"/>
          </p:cNvSpPr>
          <p:nvPr>
            <p:ph type="ftr" sz="quarter" idx="11"/>
          </p:nvPr>
        </p:nvSpPr>
        <p:spPr/>
        <p:txBody>
          <a:bodyPr/>
          <a:lstStyle/>
          <a:p>
            <a:endParaRPr lang="en-MT"/>
          </a:p>
        </p:txBody>
      </p:sp>
      <p:sp>
        <p:nvSpPr>
          <p:cNvPr id="4" name="Slide Number Placeholder 3">
            <a:extLst>
              <a:ext uri="{FF2B5EF4-FFF2-40B4-BE49-F238E27FC236}">
                <a16:creationId xmlns:a16="http://schemas.microsoft.com/office/drawing/2014/main" id="{CF098F96-84CE-1473-2A86-65D312561E62}"/>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68789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0887-4542-60AB-22D8-BC9E96307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T"/>
          </a:p>
        </p:txBody>
      </p:sp>
      <p:sp>
        <p:nvSpPr>
          <p:cNvPr id="3" name="Content Placeholder 2">
            <a:extLst>
              <a:ext uri="{FF2B5EF4-FFF2-40B4-BE49-F238E27FC236}">
                <a16:creationId xmlns:a16="http://schemas.microsoft.com/office/drawing/2014/main" id="{F24491E1-9664-8E5C-709A-3AC3DB71EA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Text Placeholder 3">
            <a:extLst>
              <a:ext uri="{FF2B5EF4-FFF2-40B4-BE49-F238E27FC236}">
                <a16:creationId xmlns:a16="http://schemas.microsoft.com/office/drawing/2014/main" id="{E72C7CCB-E039-B53C-6F0F-A3F21386A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F194D-31D8-9FD0-F577-EC46308AAA72}"/>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6" name="Footer Placeholder 5">
            <a:extLst>
              <a:ext uri="{FF2B5EF4-FFF2-40B4-BE49-F238E27FC236}">
                <a16:creationId xmlns:a16="http://schemas.microsoft.com/office/drawing/2014/main" id="{7DE1ADF6-5E0C-E690-3361-D883C1330B1B}"/>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41F667ED-A2E2-216F-D1B9-BDBA03B129BE}"/>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212659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924-1BD9-C01B-A1C4-C39D6D6BE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T"/>
          </a:p>
        </p:txBody>
      </p:sp>
      <p:sp>
        <p:nvSpPr>
          <p:cNvPr id="3" name="Picture Placeholder 2">
            <a:extLst>
              <a:ext uri="{FF2B5EF4-FFF2-40B4-BE49-F238E27FC236}">
                <a16:creationId xmlns:a16="http://schemas.microsoft.com/office/drawing/2014/main" id="{B757FACB-28CF-4BFA-95B9-8375F13CC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T"/>
          </a:p>
        </p:txBody>
      </p:sp>
      <p:sp>
        <p:nvSpPr>
          <p:cNvPr id="4" name="Text Placeholder 3">
            <a:extLst>
              <a:ext uri="{FF2B5EF4-FFF2-40B4-BE49-F238E27FC236}">
                <a16:creationId xmlns:a16="http://schemas.microsoft.com/office/drawing/2014/main" id="{E9A8EA19-68D3-040C-223B-7FBAF22EC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6C80F-917A-A323-D1E6-7F0BBCDD411F}"/>
              </a:ext>
            </a:extLst>
          </p:cNvPr>
          <p:cNvSpPr>
            <a:spLocks noGrp="1"/>
          </p:cNvSpPr>
          <p:nvPr>
            <p:ph type="dt" sz="half" idx="10"/>
          </p:nvPr>
        </p:nvSpPr>
        <p:spPr/>
        <p:txBody>
          <a:bodyPr/>
          <a:lstStyle/>
          <a:p>
            <a:fld id="{17F59538-5BD7-A148-A5F0-90E0E102D2FA}" type="datetimeFigureOut">
              <a:rPr lang="en-MT" smtClean="0"/>
              <a:t>14/11/2024</a:t>
            </a:fld>
            <a:endParaRPr lang="en-MT"/>
          </a:p>
        </p:txBody>
      </p:sp>
      <p:sp>
        <p:nvSpPr>
          <p:cNvPr id="6" name="Footer Placeholder 5">
            <a:extLst>
              <a:ext uri="{FF2B5EF4-FFF2-40B4-BE49-F238E27FC236}">
                <a16:creationId xmlns:a16="http://schemas.microsoft.com/office/drawing/2014/main" id="{DBA32401-694E-A30C-4EF0-C70459EA8605}"/>
              </a:ext>
            </a:extLst>
          </p:cNvPr>
          <p:cNvSpPr>
            <a:spLocks noGrp="1"/>
          </p:cNvSpPr>
          <p:nvPr>
            <p:ph type="ftr" sz="quarter" idx="11"/>
          </p:nvPr>
        </p:nvSpPr>
        <p:spPr/>
        <p:txBody>
          <a:bodyPr/>
          <a:lstStyle/>
          <a:p>
            <a:endParaRPr lang="en-MT"/>
          </a:p>
        </p:txBody>
      </p:sp>
      <p:sp>
        <p:nvSpPr>
          <p:cNvPr id="7" name="Slide Number Placeholder 6">
            <a:extLst>
              <a:ext uri="{FF2B5EF4-FFF2-40B4-BE49-F238E27FC236}">
                <a16:creationId xmlns:a16="http://schemas.microsoft.com/office/drawing/2014/main" id="{C97F525D-AB10-B19A-7D54-E3F6F43E3D89}"/>
              </a:ext>
            </a:extLst>
          </p:cNvPr>
          <p:cNvSpPr>
            <a:spLocks noGrp="1"/>
          </p:cNvSpPr>
          <p:nvPr>
            <p:ph type="sldNum" sz="quarter" idx="12"/>
          </p:nvPr>
        </p:nvSpPr>
        <p:spPr/>
        <p:txBody>
          <a:bodyPr/>
          <a:lstStyle/>
          <a:p>
            <a:fld id="{24FDC652-D573-5341-AF8E-3540ECA4FAAF}" type="slidenum">
              <a:rPr lang="en-MT" smtClean="0"/>
              <a:t>‹#›</a:t>
            </a:fld>
            <a:endParaRPr lang="en-MT"/>
          </a:p>
        </p:txBody>
      </p:sp>
    </p:spTree>
    <p:extLst>
      <p:ext uri="{BB962C8B-B14F-4D97-AF65-F5344CB8AC3E}">
        <p14:creationId xmlns:p14="http://schemas.microsoft.com/office/powerpoint/2010/main" val="425347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02A7C3-E72D-FE34-C217-8F708DF16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T"/>
          </a:p>
        </p:txBody>
      </p:sp>
      <p:sp>
        <p:nvSpPr>
          <p:cNvPr id="3" name="Text Placeholder 2">
            <a:extLst>
              <a:ext uri="{FF2B5EF4-FFF2-40B4-BE49-F238E27FC236}">
                <a16:creationId xmlns:a16="http://schemas.microsoft.com/office/drawing/2014/main" id="{52AC09C0-EF73-3D69-068B-1886CF43BE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T"/>
          </a:p>
        </p:txBody>
      </p:sp>
      <p:sp>
        <p:nvSpPr>
          <p:cNvPr id="4" name="Date Placeholder 3">
            <a:extLst>
              <a:ext uri="{FF2B5EF4-FFF2-40B4-BE49-F238E27FC236}">
                <a16:creationId xmlns:a16="http://schemas.microsoft.com/office/drawing/2014/main" id="{5EB4F8D6-9AE2-92F0-DACA-E4D98A0239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59538-5BD7-A148-A5F0-90E0E102D2FA}" type="datetimeFigureOut">
              <a:rPr lang="en-MT" smtClean="0"/>
              <a:t>14/11/2024</a:t>
            </a:fld>
            <a:endParaRPr lang="en-MT"/>
          </a:p>
        </p:txBody>
      </p:sp>
      <p:sp>
        <p:nvSpPr>
          <p:cNvPr id="5" name="Footer Placeholder 4">
            <a:extLst>
              <a:ext uri="{FF2B5EF4-FFF2-40B4-BE49-F238E27FC236}">
                <a16:creationId xmlns:a16="http://schemas.microsoft.com/office/drawing/2014/main" id="{FCB569AC-0997-4CD8-DBC8-54BD25A462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T"/>
          </a:p>
        </p:txBody>
      </p:sp>
      <p:sp>
        <p:nvSpPr>
          <p:cNvPr id="6" name="Slide Number Placeholder 5">
            <a:extLst>
              <a:ext uri="{FF2B5EF4-FFF2-40B4-BE49-F238E27FC236}">
                <a16:creationId xmlns:a16="http://schemas.microsoft.com/office/drawing/2014/main" id="{295EB8D3-B188-BE34-3558-23D3559340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DC652-D573-5341-AF8E-3540ECA4FAAF}" type="slidenum">
              <a:rPr lang="en-MT" smtClean="0"/>
              <a:t>‹#›</a:t>
            </a:fld>
            <a:endParaRPr lang="en-MT"/>
          </a:p>
        </p:txBody>
      </p:sp>
    </p:spTree>
    <p:extLst>
      <p:ext uri="{BB962C8B-B14F-4D97-AF65-F5344CB8AC3E}">
        <p14:creationId xmlns:p14="http://schemas.microsoft.com/office/powerpoint/2010/main" val="1080428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996EC4-ACC1-4DB5-2240-0FE343EEC5FA}"/>
              </a:ext>
            </a:extLst>
          </p:cNvPr>
          <p:cNvSpPr>
            <a:spLocks noGrp="1"/>
          </p:cNvSpPr>
          <p:nvPr>
            <p:ph type="title"/>
          </p:nvPr>
        </p:nvSpPr>
        <p:spPr>
          <a:xfrm>
            <a:off x="4657345" y="323656"/>
            <a:ext cx="7158603" cy="1783080"/>
          </a:xfrm>
        </p:spPr>
        <p:txBody>
          <a:bodyPr vert="horz" lIns="91440" tIns="45720" rIns="91440" bIns="45720" rtlCol="0" anchor="b">
            <a:normAutofit/>
          </a:bodyPr>
          <a:lstStyle/>
          <a:p>
            <a:r>
              <a:rPr lang="en-US" b="1" dirty="0">
                <a:solidFill>
                  <a:schemeClr val="accent1">
                    <a:lumMod val="75000"/>
                  </a:schemeClr>
                </a:solidFill>
                <a:latin typeface="+mn-lt"/>
              </a:rPr>
              <a:t>SICI GENERAL ASSEMBLY 2024</a:t>
            </a:r>
          </a:p>
        </p:txBody>
      </p:sp>
      <p:pic>
        <p:nvPicPr>
          <p:cNvPr id="5" name="Picture 4" descr="A blue and grey circle pattern">
            <a:extLst>
              <a:ext uri="{FF2B5EF4-FFF2-40B4-BE49-F238E27FC236}">
                <a16:creationId xmlns:a16="http://schemas.microsoft.com/office/drawing/2014/main" id="{2A3CAAF0-9804-AFFD-5844-A54F822EC33E}"/>
              </a:ext>
            </a:extLst>
          </p:cNvPr>
          <p:cNvPicPr>
            <a:picLocks noChangeAspect="1"/>
          </p:cNvPicPr>
          <p:nvPr/>
        </p:nvPicPr>
        <p:blipFill rotWithShape="1">
          <a:blip r:embed="rId3"/>
          <a:srcRect l="26858" r="25435"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EB7C9E-DA67-6EB7-9319-02B2B2B4F9AF}"/>
              </a:ext>
            </a:extLst>
          </p:cNvPr>
          <p:cNvSpPr>
            <a:spLocks noGrp="1"/>
          </p:cNvSpPr>
          <p:nvPr>
            <p:ph sz="half" idx="1"/>
          </p:nvPr>
        </p:nvSpPr>
        <p:spPr>
          <a:xfrm>
            <a:off x="4762887" y="2466958"/>
            <a:ext cx="7158603" cy="3723530"/>
          </a:xfrm>
        </p:spPr>
        <p:txBody>
          <a:bodyPr vert="horz" lIns="91440" tIns="45720" rIns="91440" bIns="45720" rtlCol="0">
            <a:normAutofit fontScale="70000" lnSpcReduction="20000"/>
          </a:bodyPr>
          <a:lstStyle/>
          <a:p>
            <a:pPr marL="0" indent="0">
              <a:spcBef>
                <a:spcPts val="0"/>
              </a:spcBef>
              <a:spcAft>
                <a:spcPts val="600"/>
              </a:spcAft>
              <a:buNone/>
            </a:pPr>
            <a:r>
              <a:rPr lang="en-US" sz="4000" b="1" dirty="0">
                <a:solidFill>
                  <a:schemeClr val="accent1">
                    <a:lumMod val="75000"/>
                  </a:schemeClr>
                </a:solidFill>
                <a:latin typeface="Cambria" panose="02040503050406030204" pitchFamily="18" charset="0"/>
                <a:ea typeface="Cambria" panose="02040503050406030204" pitchFamily="18" charset="0"/>
              </a:rPr>
              <a:t>Moving Towards a Networked Landscape: Nurturing Professional Learning Communities</a:t>
            </a:r>
          </a:p>
          <a:p>
            <a:pPr>
              <a:spcBef>
                <a:spcPts val="0"/>
              </a:spcBef>
              <a:spcAft>
                <a:spcPts val="600"/>
              </a:spcAft>
            </a:pPr>
            <a:endParaRPr lang="en-US" sz="4000" b="1" dirty="0">
              <a:latin typeface="Cambria" panose="02040503050406030204" pitchFamily="18" charset="0"/>
              <a:ea typeface="Cambria" panose="02040503050406030204" pitchFamily="18" charset="0"/>
            </a:endParaRPr>
          </a:p>
          <a:p>
            <a:pPr marL="0">
              <a:spcBef>
                <a:spcPts val="0"/>
              </a:spcBef>
              <a:spcAft>
                <a:spcPts val="600"/>
              </a:spcAft>
            </a:pPr>
            <a:endParaRPr lang="en-US" sz="1500" b="1" dirty="0"/>
          </a:p>
          <a:p>
            <a:pPr marL="0">
              <a:spcBef>
                <a:spcPts val="0"/>
              </a:spcBef>
              <a:spcAft>
                <a:spcPts val="600"/>
              </a:spcAft>
            </a:pPr>
            <a:endParaRPr lang="en-US" sz="1500" b="1" dirty="0"/>
          </a:p>
          <a:p>
            <a:pPr marL="0">
              <a:spcBef>
                <a:spcPts val="0"/>
              </a:spcBef>
              <a:spcAft>
                <a:spcPts val="600"/>
              </a:spcAft>
            </a:pPr>
            <a:endParaRPr lang="en-US" sz="1500" b="1" dirty="0"/>
          </a:p>
          <a:p>
            <a:pPr marL="0">
              <a:spcBef>
                <a:spcPts val="0"/>
              </a:spcBef>
              <a:spcAft>
                <a:spcPts val="600"/>
              </a:spcAft>
            </a:pPr>
            <a:endParaRPr lang="en-US" sz="1500" b="1" dirty="0"/>
          </a:p>
          <a:p>
            <a:pPr marL="0" indent="0">
              <a:spcBef>
                <a:spcPts val="0"/>
              </a:spcBef>
              <a:buNone/>
            </a:pPr>
            <a:r>
              <a:rPr lang="en-US" sz="3200" b="1" dirty="0">
                <a:solidFill>
                  <a:schemeClr val="accent2"/>
                </a:solidFill>
              </a:rPr>
              <a:t>Christopher Bezzina</a:t>
            </a:r>
          </a:p>
          <a:p>
            <a:pPr marL="0" indent="0">
              <a:spcBef>
                <a:spcPts val="0"/>
              </a:spcBef>
              <a:buNone/>
            </a:pPr>
            <a:r>
              <a:rPr lang="en-US" sz="2900" b="1" dirty="0">
                <a:solidFill>
                  <a:schemeClr val="accent2"/>
                </a:solidFill>
              </a:rPr>
              <a:t>Department of Leadership for Learning &amp; Innovation</a:t>
            </a:r>
          </a:p>
          <a:p>
            <a:pPr marL="0" indent="0">
              <a:spcBef>
                <a:spcPts val="0"/>
              </a:spcBef>
              <a:buNone/>
            </a:pPr>
            <a:r>
              <a:rPr lang="en-US" sz="2900" b="1" dirty="0">
                <a:solidFill>
                  <a:schemeClr val="accent2"/>
                </a:solidFill>
              </a:rPr>
              <a:t>Faculty of Education</a:t>
            </a:r>
          </a:p>
          <a:p>
            <a:pPr marL="0" indent="0">
              <a:spcBef>
                <a:spcPts val="0"/>
              </a:spcBef>
              <a:buNone/>
            </a:pPr>
            <a:r>
              <a:rPr lang="en-US" sz="2900" b="1" dirty="0">
                <a:solidFill>
                  <a:schemeClr val="accent2"/>
                </a:solidFill>
              </a:rPr>
              <a:t>University of Malta</a:t>
            </a:r>
          </a:p>
          <a:p>
            <a:pPr marL="0">
              <a:spcBef>
                <a:spcPts val="0"/>
              </a:spcBef>
              <a:spcAft>
                <a:spcPts val="600"/>
              </a:spcAft>
            </a:pPr>
            <a:endParaRPr lang="en-US" sz="1500" b="1" dirty="0"/>
          </a:p>
          <a:p>
            <a:pPr marL="0" indent="0">
              <a:spcBef>
                <a:spcPts val="0"/>
              </a:spcBef>
              <a:buNone/>
            </a:pPr>
            <a:endParaRPr lang="en-US" sz="1500" b="1" dirty="0"/>
          </a:p>
          <a:p>
            <a:pPr marL="0" indent="0">
              <a:spcBef>
                <a:spcPts val="0"/>
              </a:spcBef>
              <a:buNone/>
            </a:pPr>
            <a:r>
              <a:rPr lang="en-US" sz="2200" b="1" dirty="0"/>
              <a:t>20</a:t>
            </a:r>
            <a:r>
              <a:rPr lang="en-US" sz="2200" b="1" baseline="30000" dirty="0"/>
              <a:t>th</a:t>
            </a:r>
            <a:r>
              <a:rPr lang="en-US" sz="2200" b="1" dirty="0"/>
              <a:t> – 24</a:t>
            </a:r>
            <a:r>
              <a:rPr lang="en-US" sz="2200" b="1" baseline="30000" dirty="0"/>
              <a:t>th</a:t>
            </a:r>
            <a:r>
              <a:rPr lang="en-US" sz="2200" b="1" dirty="0"/>
              <a:t>  November</a:t>
            </a:r>
            <a:r>
              <a:rPr lang="en-US" sz="2200" b="1" cap="none" dirty="0"/>
              <a:t> 2024</a:t>
            </a:r>
          </a:p>
          <a:p>
            <a:pPr marL="0" indent="0">
              <a:spcBef>
                <a:spcPts val="0"/>
              </a:spcBef>
              <a:buNone/>
            </a:pPr>
            <a:r>
              <a:rPr lang="en-US" sz="2200" b="1" dirty="0"/>
              <a:t>AX The Palace</a:t>
            </a:r>
            <a:r>
              <a:rPr lang="en-US" sz="2200" b="1" cap="none" dirty="0"/>
              <a:t>, Malta</a:t>
            </a:r>
          </a:p>
          <a:p>
            <a:pPr marL="0"/>
            <a:endParaRPr lang="en-US" sz="1500" dirty="0"/>
          </a:p>
        </p:txBody>
      </p:sp>
      <p:pic>
        <p:nvPicPr>
          <p:cNvPr id="6" name="Picture 5">
            <a:extLst>
              <a:ext uri="{FF2B5EF4-FFF2-40B4-BE49-F238E27FC236}">
                <a16:creationId xmlns:a16="http://schemas.microsoft.com/office/drawing/2014/main" id="{A3F0985A-C1D0-3872-02A2-FC2441C4B32A}"/>
              </a:ext>
            </a:extLst>
          </p:cNvPr>
          <p:cNvPicPr>
            <a:picLocks noChangeAspect="1"/>
          </p:cNvPicPr>
          <p:nvPr/>
        </p:nvPicPr>
        <p:blipFill>
          <a:blip r:embed="rId4"/>
          <a:stretch>
            <a:fillRect/>
          </a:stretch>
        </p:blipFill>
        <p:spPr>
          <a:xfrm>
            <a:off x="9541352" y="5689480"/>
            <a:ext cx="2500534" cy="1178658"/>
          </a:xfrm>
          <a:prstGeom prst="rect">
            <a:avLst/>
          </a:prstGeom>
        </p:spPr>
      </p:pic>
    </p:spTree>
    <p:extLst>
      <p:ext uri="{BB962C8B-B14F-4D97-AF65-F5344CB8AC3E}">
        <p14:creationId xmlns:p14="http://schemas.microsoft.com/office/powerpoint/2010/main" val="341547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F1C72B-D1D0-0D3B-0DFF-8E7BF8519308}"/>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9D410EB-F413-FD71-D7B1-218AF18413D1}"/>
              </a:ext>
            </a:extLst>
          </p:cNvPr>
          <p:cNvSpPr>
            <a:spLocks noGrp="1"/>
          </p:cNvSpPr>
          <p:nvPr>
            <p:ph type="title"/>
          </p:nvPr>
        </p:nvSpPr>
        <p:spPr>
          <a:xfrm>
            <a:off x="838200" y="253397"/>
            <a:ext cx="10515600" cy="1273233"/>
          </a:xfrm>
        </p:spPr>
        <p:txBody>
          <a:bodyPr>
            <a:normAutofit/>
          </a:bodyPr>
          <a:lstStyle/>
          <a:p>
            <a:r>
              <a:rPr lang="en-GB" sz="4800" b="1" dirty="0">
                <a:solidFill>
                  <a:schemeClr val="accent1">
                    <a:lumMod val="75000"/>
                  </a:schemeClr>
                </a:solidFill>
                <a:latin typeface="Cambria" panose="02040503050406030204" pitchFamily="18" charset="0"/>
                <a:ea typeface="Cambria" panose="02040503050406030204" pitchFamily="18" charset="0"/>
              </a:rPr>
              <a:t>The proposal</a:t>
            </a:r>
            <a:endParaRPr lang="en-MT" sz="4800" b="1" dirty="0">
              <a:solidFill>
                <a:schemeClr val="accent1">
                  <a:lumMod val="75000"/>
                </a:schemeClr>
              </a:solidFill>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3DFCC48-319D-B110-F317-FA904D204A62}"/>
              </a:ext>
            </a:extLst>
          </p:cNvPr>
          <p:cNvSpPr>
            <a:spLocks noGrp="1"/>
          </p:cNvSpPr>
          <p:nvPr>
            <p:ph idx="1"/>
          </p:nvPr>
        </p:nvSpPr>
        <p:spPr>
          <a:xfrm>
            <a:off x="838200" y="2478024"/>
            <a:ext cx="10515600" cy="3694176"/>
          </a:xfrm>
        </p:spPr>
        <p:txBody>
          <a:bodyPr>
            <a:normAutofit/>
          </a:bodyPr>
          <a:lstStyle/>
          <a:p>
            <a:pPr marL="0" indent="0">
              <a:buNone/>
            </a:pPr>
            <a:r>
              <a:rPr lang="en-GB"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potential development proposed is that of creating strong ties with inspectors who can play a critical role in supporting schools as they engage in different forms of networked learning. In some cases, the inspectors can be the catalysts behind the setting up of networks. In this way, educators that come together to address issues of common interest whether within a school or a network can review, assess and evaluate development as teams. The link with outside institutions, including the inspectorate, can be part of the learning experience.</a:t>
            </a:r>
            <a:endParaRPr lang="en-MT"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T" sz="2200" dirty="0"/>
          </a:p>
        </p:txBody>
      </p:sp>
    </p:spTree>
    <p:extLst>
      <p:ext uri="{BB962C8B-B14F-4D97-AF65-F5344CB8AC3E}">
        <p14:creationId xmlns:p14="http://schemas.microsoft.com/office/powerpoint/2010/main" val="241952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9D4CEE-471B-172E-F24F-EC3FEBB2E4C4}"/>
              </a:ext>
            </a:extLst>
          </p:cNvPr>
          <p:cNvSpPr>
            <a:spLocks noGrp="1"/>
          </p:cNvSpPr>
          <p:nvPr>
            <p:ph type="title"/>
          </p:nvPr>
        </p:nvSpPr>
        <p:spPr>
          <a:xfrm>
            <a:off x="582931" y="294538"/>
            <a:ext cx="10684620" cy="1033669"/>
          </a:xfrm>
        </p:spPr>
        <p:txBody>
          <a:bodyPr>
            <a:normAutofit/>
          </a:bodyPr>
          <a:lstStyle/>
          <a:p>
            <a:r>
              <a:rPr lang="en-GB" sz="4000" b="1" dirty="0">
                <a:solidFill>
                  <a:srgbClr val="FFFFFF"/>
                </a:solidFill>
                <a:latin typeface="Cambria" panose="02040503050406030204" pitchFamily="18" charset="0"/>
                <a:ea typeface="Cambria" panose="02040503050406030204" pitchFamily="18" charset="0"/>
              </a:rPr>
              <a:t>ADAPTIVE CHALLENGES</a:t>
            </a:r>
            <a:endParaRPr lang="en-MT" sz="4000" b="1" dirty="0">
              <a:solidFill>
                <a:srgbClr val="FFFFFF"/>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B8BB03C2-34AD-E4E3-05B5-D415B54A2F16}"/>
              </a:ext>
            </a:extLst>
          </p:cNvPr>
          <p:cNvSpPr>
            <a:spLocks noGrp="1"/>
          </p:cNvSpPr>
          <p:nvPr>
            <p:ph idx="1"/>
          </p:nvPr>
        </p:nvSpPr>
        <p:spPr>
          <a:xfrm>
            <a:off x="205740" y="1622745"/>
            <a:ext cx="11647170" cy="5120955"/>
          </a:xfrm>
        </p:spPr>
        <p:txBody>
          <a:bodyPr anchor="ctr">
            <a:normAutofit/>
          </a:bodyPr>
          <a:lstStyle/>
          <a:p>
            <a:pPr marL="0" indent="0">
              <a:spcBef>
                <a:spcPts val="0"/>
              </a:spcBef>
              <a:buNone/>
            </a:pPr>
            <a:r>
              <a:rPr lang="en-GB"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need to engage with our current views about leadership as these impact on the notion of governance; the way we relate to power and control across all levels; and the existing practices that are embedded in our system. To engage in such a discourse, I am of the opinion, that we are faced with, first and foremost, a personal challenge – the willingness to look into oneself, the values one upholds, the practices one enacts.</a:t>
            </a:r>
          </a:p>
          <a:p>
            <a:pPr marL="0" indent="0">
              <a:spcBef>
                <a:spcPts val="0"/>
              </a:spcBef>
              <a:buNone/>
            </a:pPr>
            <a:endParaRPr lang="en-GB" sz="2400" dirty="0">
              <a:solidFill>
                <a:schemeClr val="accent1">
                  <a:lumMod val="75000"/>
                </a:schemeClr>
              </a:solidFill>
              <a:latin typeface="Calibri" panose="020F0502020204030204" pitchFamily="34" charset="0"/>
              <a:cs typeface="Times New Roman" panose="02020603050405020304" pitchFamily="18" charset="0"/>
            </a:endParaRPr>
          </a:p>
          <a:p>
            <a:pPr marL="0" indent="0">
              <a:spcBef>
                <a:spcPts val="0"/>
              </a:spcBef>
              <a:buNone/>
            </a:pPr>
            <a:r>
              <a:rPr lang="en-MT"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Organisations face adaptive challenges. Changes require that we clarify our values,</a:t>
            </a:r>
            <a:r>
              <a:rPr lang="en-GB"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MT"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develop new strategies, new ways of thinking and learning. Adaptive work is required especially when our deeply held beliefs are challenged, when ingrained attitudes have to be contested, when particular ways of doing things are questioned.</a:t>
            </a:r>
            <a:r>
              <a:rPr lang="en-GB"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a:spcBef>
                <a:spcPts val="0"/>
              </a:spcBef>
              <a:buNone/>
            </a:pPr>
            <a:endParaRPr lang="en-GB"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MT"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This is a major challenge facing education systems. Providing leadership which moves away from a purely authoritative style of administration to a more collaborative style of management is extremely difficult. This is so for at least four main reasons. </a:t>
            </a:r>
          </a:p>
          <a:p>
            <a:pPr marL="0" indent="0">
              <a:buNone/>
            </a:pPr>
            <a:endParaRPr lang="en-MT" sz="1700" dirty="0"/>
          </a:p>
        </p:txBody>
      </p:sp>
    </p:spTree>
    <p:extLst>
      <p:ext uri="{BB962C8B-B14F-4D97-AF65-F5344CB8AC3E}">
        <p14:creationId xmlns:p14="http://schemas.microsoft.com/office/powerpoint/2010/main" val="360557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DBB1B-40C5-5D95-B0D3-7917ECBE9A5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FC776-47A3-A188-DC12-25A7BD3B86E6}"/>
              </a:ext>
            </a:extLst>
          </p:cNvPr>
          <p:cNvSpPr>
            <a:spLocks noGrp="1"/>
          </p:cNvSpPr>
          <p:nvPr>
            <p:ph type="title"/>
          </p:nvPr>
        </p:nvSpPr>
        <p:spPr>
          <a:xfrm>
            <a:off x="1371599" y="294538"/>
            <a:ext cx="9895951" cy="1033669"/>
          </a:xfrm>
        </p:spPr>
        <p:txBody>
          <a:bodyPr>
            <a:normAutofit/>
          </a:bodyPr>
          <a:lstStyle/>
          <a:p>
            <a:r>
              <a:rPr lang="en-GB" sz="4000" b="1" dirty="0">
                <a:solidFill>
                  <a:srgbClr val="FFFFFF"/>
                </a:solidFill>
                <a:latin typeface="Cambria" panose="02040503050406030204" pitchFamily="18" charset="0"/>
                <a:ea typeface="Cambria" panose="02040503050406030204" pitchFamily="18" charset="0"/>
              </a:rPr>
              <a:t>ADAPTIVE CHALLENGES</a:t>
            </a:r>
            <a:endParaRPr lang="en-MT" sz="4000" b="1" dirty="0">
              <a:solidFill>
                <a:srgbClr val="FFFFFF"/>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1458D1A6-4FDB-DEB4-871B-E284F0FB0758}"/>
              </a:ext>
            </a:extLst>
          </p:cNvPr>
          <p:cNvSpPr>
            <a:spLocks noGrp="1"/>
          </p:cNvSpPr>
          <p:nvPr>
            <p:ph idx="1"/>
          </p:nvPr>
        </p:nvSpPr>
        <p:spPr>
          <a:xfrm>
            <a:off x="171450" y="1703070"/>
            <a:ext cx="11732646" cy="4994910"/>
          </a:xfrm>
        </p:spPr>
        <p:txBody>
          <a:bodyPr anchor="ctr">
            <a:noAutofit/>
          </a:bodyPr>
          <a:lstStyle/>
          <a:p>
            <a:pPr marL="0" indent="0">
              <a:spcBef>
                <a:spcPts val="0"/>
              </a:spcBef>
              <a:spcAft>
                <a:spcPts val="600"/>
              </a:spcAft>
              <a:buNone/>
            </a:pPr>
            <a:r>
              <a:rPr lang="en-GB" sz="1800" b="1" dirty="0">
                <a:solidFill>
                  <a:schemeClr val="accent2"/>
                </a:solidFill>
                <a:effectLst/>
                <a:ea typeface="Calibri" panose="020F0502020204030204" pitchFamily="34" charset="0"/>
                <a:cs typeface="Times New Roman" panose="02020603050405020304" pitchFamily="18" charset="0"/>
              </a:rPr>
              <a:t>1. </a:t>
            </a:r>
            <a:r>
              <a:rPr lang="en-GB" sz="1800" dirty="0">
                <a:ea typeface="Calibri" panose="020F0502020204030204" pitchFamily="34" charset="0"/>
                <a:cs typeface="Times New Roman" panose="02020603050405020304" pitchFamily="18" charset="0"/>
              </a:rPr>
              <a:t>T</a:t>
            </a:r>
            <a:r>
              <a:rPr lang="en-MT" sz="1800" dirty="0">
                <a:solidFill>
                  <a:schemeClr val="accent1">
                    <a:lumMod val="75000"/>
                  </a:schemeClr>
                </a:solidFill>
                <a:effectLst/>
                <a:ea typeface="Calibri" panose="020F0502020204030204" pitchFamily="34" charset="0"/>
                <a:cs typeface="Times New Roman" panose="02020603050405020304" pitchFamily="18" charset="0"/>
              </a:rPr>
              <a:t>o make change possible, those having executive powers need to break a long-standing behaviour pattern of their own, that of dictating what has to be done to all problems as they arise. Solutions cannot remain the prerogative of one but reside in the </a:t>
            </a:r>
            <a:r>
              <a:rPr lang="en-MT" sz="1800" b="1" dirty="0">
                <a:solidFill>
                  <a:schemeClr val="accent1">
                    <a:lumMod val="75000"/>
                  </a:schemeClr>
                </a:solidFill>
                <a:effectLst/>
                <a:ea typeface="Calibri" panose="020F0502020204030204" pitchFamily="34" charset="0"/>
                <a:cs typeface="Times New Roman" panose="02020603050405020304" pitchFamily="18" charset="0"/>
              </a:rPr>
              <a:t>collective intelligence of members at all levels.</a:t>
            </a:r>
          </a:p>
          <a:p>
            <a:pPr marL="0" indent="0">
              <a:spcBef>
                <a:spcPts val="0"/>
              </a:spcBef>
              <a:spcAft>
                <a:spcPts val="600"/>
              </a:spcAft>
              <a:buNone/>
            </a:pPr>
            <a:endParaRPr lang="en-GB" sz="1800" b="1" dirty="0">
              <a:solidFill>
                <a:schemeClr val="accent1">
                  <a:lumMod val="75000"/>
                </a:schemeClr>
              </a:solidFill>
            </a:endParaRPr>
          </a:p>
          <a:p>
            <a:pPr marL="0" indent="0">
              <a:spcBef>
                <a:spcPts val="0"/>
              </a:spcBef>
              <a:spcAft>
                <a:spcPts val="600"/>
              </a:spcAft>
              <a:buNone/>
            </a:pPr>
            <a:r>
              <a:rPr lang="en-GB" sz="1800" b="1" dirty="0">
                <a:solidFill>
                  <a:schemeClr val="accent2"/>
                </a:solidFill>
              </a:rPr>
              <a:t>2. </a:t>
            </a:r>
            <a:r>
              <a:rPr lang="en-GB" sz="1800" b="1" dirty="0">
                <a:solidFill>
                  <a:schemeClr val="accent1">
                    <a:lumMod val="75000"/>
                  </a:schemeClr>
                </a:solidFill>
              </a:rPr>
              <a:t>A demanding process</a:t>
            </a:r>
            <a:r>
              <a:rPr lang="en-GB" sz="1800" dirty="0">
                <a:solidFill>
                  <a:schemeClr val="accent1">
                    <a:lumMod val="75000"/>
                  </a:schemeClr>
                </a:solidFill>
              </a:rPr>
              <a:t>. </a:t>
            </a:r>
            <a:r>
              <a:rPr lang="en-MT" sz="1800" dirty="0">
                <a:solidFill>
                  <a:schemeClr val="accent1">
                    <a:lumMod val="75000"/>
                  </a:schemeClr>
                </a:solidFill>
                <a:effectLst/>
                <a:ea typeface="Calibri" panose="020F0502020204030204" pitchFamily="34" charset="0"/>
                <a:cs typeface="Times New Roman" panose="02020603050405020304" pitchFamily="18" charset="0"/>
              </a:rPr>
              <a:t>New</a:t>
            </a:r>
            <a:r>
              <a:rPr lang="en-GB" sz="1800" dirty="0">
                <a:solidFill>
                  <a:schemeClr val="accent1">
                    <a:lumMod val="75000"/>
                  </a:schemeClr>
                </a:solidFill>
                <a:effectLst/>
                <a:ea typeface="Calibri" panose="020F0502020204030204" pitchFamily="34" charset="0"/>
                <a:cs typeface="Times New Roman" panose="02020603050405020304" pitchFamily="18" charset="0"/>
              </a:rPr>
              <a:t> </a:t>
            </a:r>
            <a:r>
              <a:rPr lang="en-MT" sz="1800" dirty="0">
                <a:solidFill>
                  <a:schemeClr val="accent1">
                    <a:lumMod val="75000"/>
                  </a:schemeClr>
                </a:solidFill>
                <a:effectLst/>
                <a:ea typeface="Calibri" panose="020F0502020204030204" pitchFamily="34" charset="0"/>
                <a:cs typeface="Times New Roman" panose="02020603050405020304" pitchFamily="18" charset="0"/>
              </a:rPr>
              <a:t>roles, new relationships, new values, new behaviours and new approaches to work have to be forged. This is quite a challenge that requires patience, practice and perseverance. And, one also has to accept the fact - for this itself is a challenge - that not everyone is willing to go through these inner changes.</a:t>
            </a:r>
            <a:endParaRPr lang="en-GB" sz="1800" dirty="0">
              <a:solidFill>
                <a:schemeClr val="accent1">
                  <a:lumMod val="75000"/>
                </a:schemeClr>
              </a:solidFill>
              <a:effectLst/>
              <a:ea typeface="Calibri" panose="020F0502020204030204" pitchFamily="34" charset="0"/>
              <a:cs typeface="Times New Roman" panose="02020603050405020304" pitchFamily="18" charset="0"/>
            </a:endParaRPr>
          </a:p>
          <a:p>
            <a:pPr marL="0" indent="0">
              <a:spcBef>
                <a:spcPts val="0"/>
              </a:spcBef>
              <a:spcAft>
                <a:spcPts val="600"/>
              </a:spcAft>
              <a:buNone/>
            </a:pPr>
            <a:endParaRPr lang="en-MT" sz="1800" dirty="0">
              <a:solidFill>
                <a:schemeClr val="accent1">
                  <a:lumMod val="75000"/>
                </a:schemeClr>
              </a:solidFill>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GB" sz="1800" b="1" dirty="0">
                <a:solidFill>
                  <a:schemeClr val="accent2"/>
                </a:solidFill>
              </a:rPr>
              <a:t>3. </a:t>
            </a:r>
            <a:r>
              <a:rPr lang="en-GB" sz="1800" b="1" dirty="0">
                <a:solidFill>
                  <a:schemeClr val="accent1">
                    <a:lumMod val="75000"/>
                  </a:schemeClr>
                </a:solidFill>
              </a:rPr>
              <a:t>Competence.</a:t>
            </a:r>
            <a:r>
              <a:rPr lang="en-GB" sz="1800" dirty="0">
                <a:solidFill>
                  <a:schemeClr val="accent1">
                    <a:lumMod val="75000"/>
                  </a:schemeClr>
                </a:solidFill>
              </a:rPr>
              <a:t> </a:t>
            </a:r>
            <a:r>
              <a:rPr lang="en-MT" sz="1800" dirty="0">
                <a:solidFill>
                  <a:schemeClr val="accent1">
                    <a:lumMod val="75000"/>
                  </a:schemeClr>
                </a:solidFill>
                <a:effectLst/>
                <a:ea typeface="Calibri" panose="020F0502020204030204" pitchFamily="34" charset="0"/>
                <a:cs typeface="Times New Roman" panose="02020603050405020304" pitchFamily="18" charset="0"/>
              </a:rPr>
              <a:t>Transforming individuals (administrators at central level, teachers and school administrators) into managers and, even more, leaders, who are willing to address whole school/community issues rather than concentrate on their own current prescribed area(s), is by far the more demanding and difficult task. Maybe not everyone is capable of fulfilling such a role</a:t>
            </a:r>
            <a:r>
              <a:rPr lang="en-GB" sz="1800" dirty="0">
                <a:solidFill>
                  <a:schemeClr val="accent1">
                    <a:lumMod val="75000"/>
                  </a:schemeClr>
                </a:solidFill>
                <a:effectLst/>
                <a:ea typeface="Calibri" panose="020F0502020204030204" pitchFamily="34" charset="0"/>
                <a:cs typeface="Times New Roman" panose="02020603050405020304" pitchFamily="18" charset="0"/>
              </a:rPr>
              <a:t>.</a:t>
            </a:r>
          </a:p>
          <a:p>
            <a:pPr marL="0" indent="0">
              <a:spcBef>
                <a:spcPts val="0"/>
              </a:spcBef>
              <a:spcAft>
                <a:spcPts val="600"/>
              </a:spcAft>
              <a:buNone/>
            </a:pPr>
            <a:endParaRPr lang="en-GB" sz="1800" dirty="0">
              <a:effectLst/>
              <a:ea typeface="Calibri" panose="020F0502020204030204" pitchFamily="34" charset="0"/>
              <a:cs typeface="Times New Roman" panose="02020603050405020304" pitchFamily="18" charset="0"/>
            </a:endParaRPr>
          </a:p>
          <a:p>
            <a:pPr marL="0" indent="0">
              <a:spcBef>
                <a:spcPts val="0"/>
              </a:spcBef>
              <a:spcAft>
                <a:spcPts val="600"/>
              </a:spcAft>
              <a:buNone/>
            </a:pPr>
            <a:r>
              <a:rPr lang="en-GB" sz="1800" b="1" dirty="0">
                <a:solidFill>
                  <a:schemeClr val="accent2"/>
                </a:solidFill>
                <a:cs typeface="Times New Roman" panose="02020603050405020304" pitchFamily="18" charset="0"/>
              </a:rPr>
              <a:t>4. </a:t>
            </a:r>
            <a:r>
              <a:rPr lang="en-GB" sz="1800" b="1" dirty="0">
                <a:solidFill>
                  <a:schemeClr val="accent1">
                    <a:lumMod val="75000"/>
                  </a:schemeClr>
                </a:solidFill>
                <a:cs typeface="Times New Roman" panose="02020603050405020304" pitchFamily="18" charset="0"/>
              </a:rPr>
              <a:t>Ownership.</a:t>
            </a:r>
            <a:r>
              <a:rPr lang="en-GB" sz="1800" dirty="0">
                <a:solidFill>
                  <a:schemeClr val="accent1">
                    <a:lumMod val="75000"/>
                  </a:schemeClr>
                </a:solidFill>
                <a:cs typeface="Times New Roman" panose="02020603050405020304" pitchFamily="18" charset="0"/>
              </a:rPr>
              <a:t> </a:t>
            </a:r>
            <a:r>
              <a:rPr lang="en-MT" sz="1800" dirty="0">
                <a:solidFill>
                  <a:schemeClr val="accent1">
                    <a:lumMod val="75000"/>
                  </a:schemeClr>
                </a:solidFill>
                <a:effectLst/>
                <a:ea typeface="Calibri" panose="020F0502020204030204" pitchFamily="34" charset="0"/>
                <a:cs typeface="Times New Roman" panose="02020603050405020304" pitchFamily="18" charset="0"/>
              </a:rPr>
              <a:t>Once responsibilities are delegated to the school site, will school administrators be willing to manage their institutions not through a top-down model of administration but through a collaborative style of management? This raises the concern as to how far members are willing to take on responsibilities for determining the vision and way forward for their institutions</a:t>
            </a:r>
            <a:r>
              <a:rPr lang="en-GB" sz="1800" dirty="0">
                <a:solidFill>
                  <a:schemeClr val="accent1">
                    <a:lumMod val="75000"/>
                  </a:schemeClr>
                </a:solidFill>
                <a:effectLst/>
                <a:ea typeface="Calibri" panose="020F0502020204030204" pitchFamily="34" charset="0"/>
                <a:cs typeface="Times New Roman" panose="02020603050405020304" pitchFamily="18" charset="0"/>
              </a:rPr>
              <a:t>.</a:t>
            </a:r>
            <a:endParaRPr lang="en-MT" sz="1800" dirty="0">
              <a:solidFill>
                <a:schemeClr val="accent1">
                  <a:lumMod val="75000"/>
                </a:schemeClr>
              </a:solidFill>
            </a:endParaRPr>
          </a:p>
        </p:txBody>
      </p:sp>
    </p:spTree>
    <p:extLst>
      <p:ext uri="{BB962C8B-B14F-4D97-AF65-F5344CB8AC3E}">
        <p14:creationId xmlns:p14="http://schemas.microsoft.com/office/powerpoint/2010/main" val="167128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0D447-0D18-6F27-C650-E1EDEEDCE52D}"/>
              </a:ext>
            </a:extLst>
          </p:cNvPr>
          <p:cNvSpPr>
            <a:spLocks noGrp="1"/>
          </p:cNvSpPr>
          <p:nvPr>
            <p:ph type="title"/>
          </p:nvPr>
        </p:nvSpPr>
        <p:spPr>
          <a:xfrm>
            <a:off x="1171074" y="1396686"/>
            <a:ext cx="3240506" cy="4064628"/>
          </a:xfrm>
        </p:spPr>
        <p:txBody>
          <a:bodyPr>
            <a:normAutofit/>
          </a:bodyPr>
          <a:lstStyle/>
          <a:p>
            <a:r>
              <a:rPr lang="en-GB" b="1">
                <a:solidFill>
                  <a:srgbClr val="FFFFFF"/>
                </a:solidFill>
                <a:latin typeface="+mn-lt"/>
              </a:rPr>
              <a:t>THE MORAL IMPERATIVE</a:t>
            </a:r>
            <a:endParaRPr lang="en-MT" b="1">
              <a:solidFill>
                <a:srgbClr val="FFFFFF"/>
              </a:solidFill>
              <a:latin typeface="+mn-lt"/>
            </a:endParaRPr>
          </a:p>
        </p:txBody>
      </p:sp>
      <p:sp>
        <p:nvSpPr>
          <p:cNvPr id="29" name="Arc 2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9AC03D-DEB6-D7AE-2E3B-9B7EB2EC0CCD}"/>
              </a:ext>
            </a:extLst>
          </p:cNvPr>
          <p:cNvSpPr>
            <a:spLocks noGrp="1"/>
          </p:cNvSpPr>
          <p:nvPr>
            <p:ph idx="1"/>
          </p:nvPr>
        </p:nvSpPr>
        <p:spPr>
          <a:xfrm>
            <a:off x="5370153" y="1526033"/>
            <a:ext cx="5536397" cy="3935281"/>
          </a:xfrm>
        </p:spPr>
        <p:txBody>
          <a:bodyPr>
            <a:normAutofit/>
          </a:bodyPr>
          <a:lstStyle/>
          <a:p>
            <a:pPr marL="0" indent="0">
              <a:spcBef>
                <a:spcPts val="0"/>
              </a:spcBef>
              <a:buNone/>
            </a:pPr>
            <a:r>
              <a:rPr lang="en-GB" sz="2400" b="1">
                <a:effectLst/>
                <a:latin typeface="Ink Free" panose="03080402000500000000" pitchFamily="66" charset="0"/>
                <a:ea typeface="Calibri" panose="020F0502020204030204" pitchFamily="34" charset="0"/>
                <a:cs typeface="Times New Roman" panose="02020603050405020304" pitchFamily="18" charset="0"/>
              </a:rPr>
              <a:t>“We need leaders, people who can inspire us, help shape us morally, spur us on to purposeful action.”</a:t>
            </a:r>
            <a:endParaRPr lang="en-MT" sz="2400" b="1">
              <a:effectLst/>
              <a:latin typeface="Ink Free" panose="03080402000500000000" pitchFamily="66" charset="0"/>
              <a:ea typeface="Calibri" panose="020F0502020204030204" pitchFamily="34" charset="0"/>
              <a:cs typeface="Times New Roman" panose="02020603050405020304" pitchFamily="18" charset="0"/>
            </a:endParaRPr>
          </a:p>
          <a:p>
            <a:pPr marL="0" indent="0">
              <a:spcBef>
                <a:spcPts val="0"/>
              </a:spcBef>
              <a:buNone/>
            </a:pPr>
            <a:r>
              <a:rPr lang="en-GB" sz="2400" b="1">
                <a:effectLst/>
                <a:latin typeface="Calibri" panose="020F0502020204030204" pitchFamily="34" charset="0"/>
                <a:ea typeface="Calibri" panose="020F0502020204030204" pitchFamily="34" charset="0"/>
                <a:cs typeface="Times New Roman" panose="02020603050405020304" pitchFamily="18" charset="0"/>
              </a:rPr>
              <a:t>Robert Coles</a:t>
            </a:r>
          </a:p>
          <a:p>
            <a:pPr marL="0" indent="0">
              <a:spcAft>
                <a:spcPts val="1000"/>
              </a:spcAft>
              <a:buNone/>
            </a:pPr>
            <a:endParaRPr lang="en-GB" sz="2400" b="1">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r>
              <a:rPr lang="en-GB" sz="2400" b="1">
                <a:latin typeface="Calibri" panose="020F0502020204030204" pitchFamily="34" charset="0"/>
                <a:ea typeface="Calibri" panose="020F0502020204030204" pitchFamily="34" charset="0"/>
                <a:cs typeface="Times New Roman" panose="02020603050405020304" pitchFamily="18" charset="0"/>
              </a:rPr>
              <a:t>Leadership </a:t>
            </a:r>
            <a:r>
              <a:rPr lang="en-GB" sz="2400">
                <a:effectLst/>
                <a:latin typeface="Calibri" panose="020F0502020204030204" pitchFamily="34" charset="0"/>
                <a:ea typeface="Calibri" panose="020F0502020204030204" pitchFamily="34" charset="0"/>
                <a:cs typeface="Times New Roman" panose="02020603050405020304" pitchFamily="18" charset="0"/>
              </a:rPr>
              <a:t>is about one’s commitment to what we do; hence we need to explore the attributes of identity, passion and meaning. Leadership is about personal, professional and collective transformation. </a:t>
            </a:r>
            <a:endParaRPr lang="en-MT" sz="24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T" sz="2400"/>
          </a:p>
        </p:txBody>
      </p:sp>
    </p:spTree>
    <p:extLst>
      <p:ext uri="{BB962C8B-B14F-4D97-AF65-F5344CB8AC3E}">
        <p14:creationId xmlns:p14="http://schemas.microsoft.com/office/powerpoint/2010/main" val="161466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CF62E2-1A42-BBF7-8AAD-DF8AA1087CEA}"/>
              </a:ext>
            </a:extLst>
          </p:cNvPr>
          <p:cNvSpPr>
            <a:spLocks noGrp="1"/>
          </p:cNvSpPr>
          <p:nvPr>
            <p:ph type="title"/>
          </p:nvPr>
        </p:nvSpPr>
        <p:spPr>
          <a:xfrm>
            <a:off x="643278" y="558447"/>
            <a:ext cx="4818888" cy="1481328"/>
          </a:xfrm>
        </p:spPr>
        <p:txBody>
          <a:bodyPr anchor="b">
            <a:normAutofit/>
          </a:bodyPr>
          <a:lstStyle/>
          <a:p>
            <a:r>
              <a:rPr lang="en-GB" sz="4800" b="1" dirty="0">
                <a:solidFill>
                  <a:schemeClr val="accent1">
                    <a:lumMod val="75000"/>
                  </a:schemeClr>
                </a:solidFill>
                <a:latin typeface="Cambria" panose="02040503050406030204" pitchFamily="18" charset="0"/>
                <a:ea typeface="Cambria" panose="02040503050406030204" pitchFamily="18" charset="0"/>
              </a:rPr>
              <a:t>The meaning of leadership</a:t>
            </a:r>
            <a:endParaRPr lang="en-MT" sz="4800" b="1" dirty="0">
              <a:solidFill>
                <a:schemeClr val="accent1">
                  <a:lumMod val="75000"/>
                </a:schemeClr>
              </a:solidFill>
              <a:latin typeface="Cambria" panose="02040503050406030204" pitchFamily="18" charset="0"/>
              <a:ea typeface="Cambria" panose="02040503050406030204" pitchFamily="18" charset="0"/>
            </a:endParaRPr>
          </a:p>
        </p:txBody>
      </p:sp>
      <p:sp>
        <p:nvSpPr>
          <p:cNvPr id="3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75F66170-0DF3-33E5-FB4B-042C5DD2F2C2}"/>
              </a:ext>
            </a:extLst>
          </p:cNvPr>
          <p:cNvSpPr>
            <a:spLocks noGrp="1"/>
          </p:cNvSpPr>
          <p:nvPr>
            <p:ph idx="1"/>
          </p:nvPr>
        </p:nvSpPr>
        <p:spPr>
          <a:xfrm>
            <a:off x="442332" y="2724249"/>
            <a:ext cx="5958468" cy="4074434"/>
          </a:xfrm>
        </p:spPr>
        <p:txBody>
          <a:bodyPr anchor="t">
            <a:normAutofit/>
          </a:bodyPr>
          <a:lstStyle/>
          <a:p>
            <a:pPr marL="0" indent="0">
              <a:spcBef>
                <a:spcPts val="0"/>
              </a:spcBef>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“Leadership</a:t>
            </a:r>
            <a:r>
              <a:rPr lang="en-US" sz="2400" dirty="0">
                <a:latin typeface="Calibri" panose="020F0502020204030204" pitchFamily="34" charset="0"/>
                <a:ea typeface="Calibri" panose="020F0502020204030204" pitchFamily="34" charset="0"/>
                <a:cs typeface="Times New Roman" panose="02020603050405020304" pitchFamily="18" charset="0"/>
              </a:rPr>
              <a:t> is “wanting to do something new and better, and getting others to go along</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spcBef>
                <a:spcPts val="0"/>
              </a:spcBef>
              <a:buNone/>
            </a:pPr>
            <a:r>
              <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Schein &amp; Schein, 2018, p.2</a:t>
            </a:r>
          </a:p>
          <a:p>
            <a:pPr marL="0" indent="0">
              <a:spcBef>
                <a:spcPts val="0"/>
              </a:spcBef>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GB"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Leadership is also about the personality and character – the ethical substance – of a particular leader”</a:t>
            </a:r>
          </a:p>
          <a:p>
            <a:pPr marL="0" indent="0">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Gini &amp; Green, 2013, p.5</a:t>
            </a:r>
            <a:endParaRPr lang="en-MT" sz="20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T" sz="2000" dirty="0"/>
          </a:p>
        </p:txBody>
      </p:sp>
      <p:pic>
        <p:nvPicPr>
          <p:cNvPr id="9" name="Picture 2" descr="Sweep Rowing. Hands of an Eight. A mens rowing team royalty free stock photography">
            <a:extLst>
              <a:ext uri="{FF2B5EF4-FFF2-40B4-BE49-F238E27FC236}">
                <a16:creationId xmlns:a16="http://schemas.microsoft.com/office/drawing/2014/main" id="{424155BA-D048-E569-0615-48B0EB53317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6621611" y="2372868"/>
            <a:ext cx="5458968" cy="3903163"/>
          </a:xfrm>
          <a:prstGeom prst="rect">
            <a:avLst/>
          </a:prstGeom>
          <a:noFill/>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sp>
        <p:nvSpPr>
          <p:cNvPr id="4" name="AutoShape 2" descr="Business People Team Sitting Meeting Table Assembling Wooden Jigsaw Puzzle — Stock Photo, Image">
            <a:extLst>
              <a:ext uri="{FF2B5EF4-FFF2-40B4-BE49-F238E27FC236}">
                <a16:creationId xmlns:a16="http://schemas.microsoft.com/office/drawing/2014/main" id="{A1F9E1F6-FED2-0576-2DE9-31752CF0AB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T"/>
          </a:p>
        </p:txBody>
      </p:sp>
      <p:sp>
        <p:nvSpPr>
          <p:cNvPr id="7" name="AutoShape 6" descr="Business People Team Sitting Meeting Table Assembling Wooden Jigsaw Puzzle — Stock Photo, Image">
            <a:extLst>
              <a:ext uri="{FF2B5EF4-FFF2-40B4-BE49-F238E27FC236}">
                <a16:creationId xmlns:a16="http://schemas.microsoft.com/office/drawing/2014/main" id="{BFD872B0-2A41-6507-5BA9-B5AA31ADFD2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T"/>
          </a:p>
        </p:txBody>
      </p:sp>
    </p:spTree>
    <p:extLst>
      <p:ext uri="{BB962C8B-B14F-4D97-AF65-F5344CB8AC3E}">
        <p14:creationId xmlns:p14="http://schemas.microsoft.com/office/powerpoint/2010/main" val="274690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DBC60-743F-E686-91C5-3019D7BBD626}"/>
              </a:ext>
            </a:extLst>
          </p:cNvPr>
          <p:cNvSpPr>
            <a:spLocks noGrp="1"/>
          </p:cNvSpPr>
          <p:nvPr>
            <p:ph type="title"/>
          </p:nvPr>
        </p:nvSpPr>
        <p:spPr>
          <a:xfrm>
            <a:off x="838200" y="365125"/>
            <a:ext cx="10515600" cy="1325563"/>
          </a:xfrm>
        </p:spPr>
        <p:txBody>
          <a:bodyPr>
            <a:normAutofit/>
          </a:bodyPr>
          <a:lstStyle/>
          <a:p>
            <a:r>
              <a:rPr lang="en-GB" sz="5400" b="1" dirty="0">
                <a:solidFill>
                  <a:schemeClr val="accent1">
                    <a:lumMod val="75000"/>
                  </a:schemeClr>
                </a:solidFill>
                <a:latin typeface="Cambria" panose="02040503050406030204" pitchFamily="18" charset="0"/>
                <a:ea typeface="Cambria" panose="02040503050406030204" pitchFamily="18" charset="0"/>
              </a:rPr>
              <a:t>School leadership</a:t>
            </a:r>
            <a:endParaRPr lang="en-MT" sz="5400" b="1" dirty="0">
              <a:solidFill>
                <a:schemeClr val="accent1">
                  <a:lumMod val="75000"/>
                </a:schemeClr>
              </a:solidFill>
              <a:latin typeface="Cambria" panose="02040503050406030204" pitchFamily="18" charset="0"/>
              <a:ea typeface="Cambria" panose="020405030504060302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8CDBC4-F456-A7E8-6959-9E50C10C8DD2}"/>
              </a:ext>
            </a:extLst>
          </p:cNvPr>
          <p:cNvSpPr>
            <a:spLocks noGrp="1"/>
          </p:cNvSpPr>
          <p:nvPr>
            <p:ph idx="1"/>
          </p:nvPr>
        </p:nvSpPr>
        <p:spPr>
          <a:xfrm>
            <a:off x="669036" y="2110677"/>
            <a:ext cx="11023092" cy="4382198"/>
          </a:xfrm>
        </p:spPr>
        <p:txBody>
          <a:bodyPr>
            <a:normAutofit lnSpcReduction="10000"/>
          </a:bodyPr>
          <a:lstStyle/>
          <a:p>
            <a:pPr mar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chool leadership has a significant impact in fostering student achievement thanks to its direct and indirect influence on teaching effectiveness. </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impact of leadership is greatest where it is focused on improving teaching and learning and is amplified when responsibilities for leading teaching and learning are widely distributed across the school or network.</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latin typeface="Calibri" panose="020F0502020204030204" pitchFamily="34" charset="0"/>
                <a:ea typeface="Calibri" panose="020F0502020204030204" pitchFamily="34" charset="0"/>
                <a:cs typeface="Times New Roman" panose="02020603050405020304" pitchFamily="18" charset="0"/>
              </a:rPr>
              <a:t>A</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school leader affects all students:</a:t>
            </a:r>
          </a:p>
          <a:p>
            <a:pPr>
              <a:buClr>
                <a:schemeClr val="accent1">
                  <a:lumMod val="50000"/>
                </a:schemeClr>
              </a:buCl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through their ability in empowering teachers</a:t>
            </a:r>
          </a:p>
          <a:p>
            <a:pPr>
              <a:buClr>
                <a:schemeClr val="accent1">
                  <a:lumMod val="50000"/>
                </a:schemeClr>
              </a:buCl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in supporting teacher agency</a:t>
            </a:r>
          </a:p>
          <a:p>
            <a:pPr>
              <a:buClr>
                <a:schemeClr val="accent1">
                  <a:lumMod val="50000"/>
                </a:schemeClr>
              </a:buCl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sustaining teachers’ professional development  over time </a:t>
            </a:r>
          </a:p>
          <a:p>
            <a:pPr>
              <a:buClr>
                <a:schemeClr val="accent1">
                  <a:lumMod val="50000"/>
                </a:schemeClr>
              </a:buClr>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 creating a safe environment based on principles such as care and respect.</a:t>
            </a:r>
            <a:endParaRPr lang="en-MT" sz="2400" dirty="0"/>
          </a:p>
        </p:txBody>
      </p:sp>
    </p:spTree>
    <p:extLst>
      <p:ext uri="{BB962C8B-B14F-4D97-AF65-F5344CB8AC3E}">
        <p14:creationId xmlns:p14="http://schemas.microsoft.com/office/powerpoint/2010/main" val="396892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9D3F-BC2F-ABEC-2BE0-E389B720B2A5}"/>
              </a:ext>
            </a:extLst>
          </p:cNvPr>
          <p:cNvSpPr>
            <a:spLocks noGrp="1"/>
          </p:cNvSpPr>
          <p:nvPr>
            <p:ph type="title"/>
          </p:nvPr>
        </p:nvSpPr>
        <p:spPr>
          <a:xfrm>
            <a:off x="838200" y="147955"/>
            <a:ext cx="10515600" cy="1325563"/>
          </a:xfrm>
        </p:spPr>
        <p:txBody>
          <a:bodyPr/>
          <a:lstStyle/>
          <a:p>
            <a:r>
              <a:rPr lang="en-GB" b="1" dirty="0">
                <a:solidFill>
                  <a:schemeClr val="accent1">
                    <a:lumMod val="75000"/>
                  </a:schemeClr>
                </a:solidFill>
                <a:latin typeface="Cambria" panose="02040503050406030204" pitchFamily="18" charset="0"/>
                <a:ea typeface="Cambria" panose="02040503050406030204" pitchFamily="18" charset="0"/>
              </a:rPr>
              <a:t>The reflective school</a:t>
            </a:r>
            <a:endParaRPr lang="en-MT"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0CB4CCE8-2B82-80F5-CA88-E9FAB6480DE6}"/>
              </a:ext>
            </a:extLst>
          </p:cNvPr>
          <p:cNvSpPr>
            <a:spLocks noGrp="1"/>
          </p:cNvSpPr>
          <p:nvPr>
            <p:ph idx="1"/>
          </p:nvPr>
        </p:nvSpPr>
        <p:spPr>
          <a:xfrm>
            <a:off x="838200" y="1473518"/>
            <a:ext cx="10515600" cy="4847271"/>
          </a:xfrm>
        </p:spPr>
        <p:txBody>
          <a:bodyPr>
            <a:normAutofit fontScale="92500" lnSpcReduction="20000"/>
          </a:bodyPr>
          <a:lstStyle/>
          <a:p>
            <a:pPr marL="0" indent="0">
              <a:lnSpc>
                <a:spcPct val="115000"/>
              </a:lnSpc>
              <a:spcAft>
                <a:spcPts val="1000"/>
              </a:spcAft>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“Schools speak for themselves. They sometimes do so unconsciously, conveying implicit messages about their priorities and values. Some schools are able to speak for themselves with a high degree of self-awareness and self-assurance. They know their strengths and are secure enough to acknowledge their weaknesses. …</a:t>
            </a:r>
            <a:endParaRPr lang="en-MT"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2600" dirty="0">
                <a:effectLst/>
                <a:latin typeface="Calibri" panose="020F0502020204030204" pitchFamily="34" charset="0"/>
                <a:ea typeface="Calibri" panose="020F0502020204030204" pitchFamily="34" charset="0"/>
                <a:cs typeface="Times New Roman" panose="02020603050405020304" pitchFamily="18" charset="0"/>
              </a:rPr>
              <a:t>… There is an emerging consensus and body of wisdom about what a healthy system of school evaluation looks like. Its primary goal is to help schools to maintain and improve through critical self-reflection. It is concerned to equip teachers with the know-how to evaluate the quality of learning in the classrooms so that they do not have to rely on an external view, yet welcome such a perspective because it can enhance and strengthen good practice.” </a:t>
            </a:r>
          </a:p>
          <a:p>
            <a:pPr marL="0" indent="0" algn="just">
              <a:lnSpc>
                <a:spcPct val="115000"/>
              </a:lnSpc>
              <a:spcAft>
                <a:spcPts val="1000"/>
              </a:spcAft>
              <a:buNone/>
            </a:pPr>
            <a:r>
              <a:rPr lang="en-GB" sz="2200" dirty="0" err="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MacBeath</a:t>
            </a:r>
            <a:r>
              <a:rPr lang="en-GB" sz="2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1999</a:t>
            </a:r>
            <a:r>
              <a:rPr lang="en-GB" sz="2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p.</a:t>
            </a:r>
            <a:r>
              <a:rPr lang="en-GB" sz="2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1</a:t>
            </a:r>
            <a:endParaRPr lang="en-MT" sz="2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MT" dirty="0"/>
          </a:p>
        </p:txBody>
      </p:sp>
    </p:spTree>
    <p:extLst>
      <p:ext uri="{BB962C8B-B14F-4D97-AF65-F5344CB8AC3E}">
        <p14:creationId xmlns:p14="http://schemas.microsoft.com/office/powerpoint/2010/main" val="210165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79796-BA1A-E0B7-D91E-081878663AE6}"/>
              </a:ext>
            </a:extLst>
          </p:cNvPr>
          <p:cNvSpPr>
            <a:spLocks noGrp="1"/>
          </p:cNvSpPr>
          <p:nvPr>
            <p:ph type="title"/>
          </p:nvPr>
        </p:nvSpPr>
        <p:spPr>
          <a:xfrm>
            <a:off x="841248" y="548640"/>
            <a:ext cx="3600860" cy="5431536"/>
          </a:xfrm>
        </p:spPr>
        <p:txBody>
          <a:bodyPr>
            <a:normAutofit/>
          </a:bodyPr>
          <a:lstStyle/>
          <a:p>
            <a:r>
              <a:rPr lang="en-GB" sz="5400" b="1" dirty="0">
                <a:solidFill>
                  <a:schemeClr val="accent1">
                    <a:lumMod val="75000"/>
                  </a:schemeClr>
                </a:solidFill>
                <a:latin typeface="Cambria" panose="02040503050406030204" pitchFamily="18" charset="0"/>
                <a:ea typeface="Cambria" panose="02040503050406030204" pitchFamily="18" charset="0"/>
              </a:rPr>
              <a:t>Way Forward</a:t>
            </a:r>
            <a:endParaRPr lang="en-MT" sz="5400" b="1" dirty="0">
              <a:solidFill>
                <a:schemeClr val="accent1">
                  <a:lumMod val="75000"/>
                </a:schemeClr>
              </a:solidFill>
              <a:latin typeface="Cambria" panose="02040503050406030204" pitchFamily="18" charset="0"/>
              <a:ea typeface="Cambria" panose="02040503050406030204" pitchFamily="18"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3D49B0-5DF3-E31B-F447-2F392D2AFDAB}"/>
              </a:ext>
            </a:extLst>
          </p:cNvPr>
          <p:cNvSpPr>
            <a:spLocks noGrp="1"/>
          </p:cNvSpPr>
          <p:nvPr>
            <p:ph idx="1"/>
          </p:nvPr>
        </p:nvSpPr>
        <p:spPr>
          <a:xfrm>
            <a:off x="5126418" y="552091"/>
            <a:ext cx="6224335" cy="5431536"/>
          </a:xfrm>
        </p:spPr>
        <p:txBody>
          <a:bodyPr anchor="ctr">
            <a:normAutofit/>
          </a:bodyPr>
          <a:lstStyle/>
          <a:p>
            <a:pPr marL="354013" indent="-354013">
              <a:buClr>
                <a:schemeClr val="accent1">
                  <a:lumMod val="75000"/>
                </a:schemeClr>
              </a:buClr>
              <a:buFont typeface="Wingdings" panose="05000000000000000000" pitchFamily="2" charset="2"/>
              <a:buChar char="§"/>
            </a:pPr>
            <a:r>
              <a:rPr lang="en-GB" sz="2400" dirty="0">
                <a:latin typeface="Calibri" panose="020F0502020204030204" pitchFamily="34" charset="0"/>
                <a:cs typeface="Calibri" panose="020F0502020204030204" pitchFamily="34" charset="0"/>
              </a:rPr>
              <a:t>Review the notion of governance</a:t>
            </a:r>
          </a:p>
          <a:p>
            <a:pPr marL="354013" indent="-354013">
              <a:buClr>
                <a:schemeClr val="accent1">
                  <a:lumMod val="75000"/>
                </a:schemeClr>
              </a:buClr>
              <a:buFont typeface="Wingdings" panose="05000000000000000000" pitchFamily="2" charset="2"/>
              <a:buChar char="§"/>
            </a:pPr>
            <a:r>
              <a:rPr lang="en-GB" sz="2400" dirty="0">
                <a:latin typeface="Calibri" panose="020F0502020204030204" pitchFamily="34" charset="0"/>
                <a:cs typeface="Calibri" panose="020F0502020204030204" pitchFamily="34" charset="0"/>
              </a:rPr>
              <a:t>Increase College/School autonomy</a:t>
            </a:r>
          </a:p>
          <a:p>
            <a:pPr marL="354013" indent="-354013">
              <a:buClr>
                <a:schemeClr val="accent1">
                  <a:lumMod val="75000"/>
                </a:schemeClr>
              </a:buClr>
              <a:buFont typeface="Wingdings" panose="05000000000000000000" pitchFamily="2" charset="2"/>
              <a:buChar char="§"/>
            </a:pPr>
            <a:r>
              <a:rPr lang="en-GB" sz="2400" dirty="0">
                <a:latin typeface="Calibri" panose="020F0502020204030204" pitchFamily="34" charset="0"/>
                <a:cs typeface="Calibri" panose="020F0502020204030204" pitchFamily="34" charset="0"/>
              </a:rPr>
              <a:t>Develop responsive and reciprocal  accountability</a:t>
            </a:r>
          </a:p>
          <a:p>
            <a:pPr marL="354013" indent="-354013">
              <a:buClr>
                <a:schemeClr val="accent1">
                  <a:lumMod val="75000"/>
                </a:schemeClr>
              </a:buClr>
              <a:buFont typeface="Wingdings" panose="05000000000000000000" pitchFamily="2" charset="2"/>
              <a:buChar char="§"/>
            </a:pPr>
            <a:r>
              <a:rPr lang="en-GB" sz="2400" dirty="0">
                <a:latin typeface="Calibri" panose="020F0502020204030204" pitchFamily="34" charset="0"/>
                <a:cs typeface="Calibri" panose="020F0502020204030204" pitchFamily="34" charset="0"/>
              </a:rPr>
              <a:t>Schools and their staff to take ownership  of their own learning</a:t>
            </a:r>
          </a:p>
          <a:p>
            <a:pPr marL="354013" indent="-354013">
              <a:buClr>
                <a:schemeClr val="accent1">
                  <a:lumMod val="75000"/>
                </a:schemeClr>
              </a:buClr>
              <a:buFont typeface="Wingdings" panose="05000000000000000000" pitchFamily="2" charset="2"/>
              <a:buChar char="§"/>
            </a:pPr>
            <a:r>
              <a:rPr lang="en-GB" sz="2400" dirty="0">
                <a:latin typeface="Calibri" panose="020F0502020204030204" pitchFamily="34" charset="0"/>
                <a:cs typeface="Calibri" panose="020F0502020204030204" pitchFamily="34" charset="0"/>
              </a:rPr>
              <a:t>Teacher-driven continuing professional development and learning</a:t>
            </a:r>
          </a:p>
          <a:p>
            <a:pPr marL="354013" indent="-354013">
              <a:buClr>
                <a:schemeClr val="accent1">
                  <a:lumMod val="75000"/>
                </a:schemeClr>
              </a:buClr>
              <a:buFont typeface="Wingdings" panose="05000000000000000000" pitchFamily="2" charset="2"/>
              <a:buChar char="§"/>
            </a:pPr>
            <a:r>
              <a:rPr lang="en-GB" sz="2400" dirty="0">
                <a:latin typeface="Calibri" panose="020F0502020204030204" pitchFamily="34" charset="0"/>
                <a:cs typeface="Calibri" panose="020F0502020204030204" pitchFamily="34" charset="0"/>
              </a:rPr>
              <a:t>Provide immediate and ongoing support to teachers where and when needed</a:t>
            </a:r>
          </a:p>
          <a:p>
            <a:pPr marL="0" indent="0">
              <a:buClr>
                <a:schemeClr val="accent1">
                  <a:lumMod val="75000"/>
                </a:schemeClr>
              </a:buClr>
              <a:buNone/>
            </a:pPr>
            <a:endParaRPr lang="en-M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1427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019A7D-0968-8EC5-264C-D0BE48F4313A}"/>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b="1" kern="1200" dirty="0">
                <a:solidFill>
                  <a:schemeClr val="accent1">
                    <a:lumMod val="75000"/>
                  </a:schemeClr>
                </a:solidFill>
                <a:latin typeface="Cambria" panose="02040503050406030204" pitchFamily="18" charset="0"/>
                <a:ea typeface="Cambria" panose="02040503050406030204" pitchFamily="18" charset="0"/>
              </a:rPr>
              <a:t>Proposals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4DBBF5-C628-F0A6-4985-B2DC85C7239E}"/>
              </a:ext>
            </a:extLst>
          </p:cNvPr>
          <p:cNvSpPr>
            <a:spLocks noGrp="1"/>
          </p:cNvSpPr>
          <p:nvPr>
            <p:ph sz="half" idx="1"/>
          </p:nvPr>
        </p:nvSpPr>
        <p:spPr>
          <a:xfrm>
            <a:off x="630936" y="2807208"/>
            <a:ext cx="3632454" cy="3410712"/>
          </a:xfrm>
        </p:spPr>
        <p:txBody>
          <a:bodyPr vert="horz" lIns="91440" tIns="45720" rIns="91440" bIns="45720" rtlCol="0" anchor="t">
            <a:normAutofit/>
          </a:bodyPr>
          <a:lstStyle/>
          <a:p>
            <a:pPr marL="354013" indent="-354013">
              <a:buClr>
                <a:schemeClr val="accent2"/>
              </a:buClr>
              <a:buFont typeface="Wingdings" panose="05000000000000000000" pitchFamily="2" charset="2"/>
              <a:buChar char="§"/>
            </a:pPr>
            <a:r>
              <a:rPr lang="en-US" sz="3200" dirty="0">
                <a:solidFill>
                  <a:schemeClr val="accent1">
                    <a:lumMod val="75000"/>
                  </a:schemeClr>
                </a:solidFill>
              </a:rPr>
              <a:t>Professional Learning Communities</a:t>
            </a:r>
          </a:p>
          <a:p>
            <a:pPr marL="354013" indent="-354013">
              <a:buClr>
                <a:schemeClr val="accent2"/>
              </a:buClr>
              <a:buFont typeface="Wingdings" panose="05000000000000000000" pitchFamily="2" charset="2"/>
              <a:buChar char="§"/>
            </a:pPr>
            <a:endParaRPr lang="en-US" sz="2000" dirty="0">
              <a:solidFill>
                <a:schemeClr val="accent1">
                  <a:lumMod val="75000"/>
                </a:schemeClr>
              </a:solidFill>
            </a:endParaRPr>
          </a:p>
          <a:p>
            <a:pPr marL="354013" indent="-354013">
              <a:buClr>
                <a:schemeClr val="accent2"/>
              </a:buClr>
              <a:buFont typeface="Wingdings" panose="05000000000000000000" pitchFamily="2" charset="2"/>
              <a:buChar char="§"/>
            </a:pPr>
            <a:r>
              <a:rPr lang="en-US" sz="3200" dirty="0">
                <a:solidFill>
                  <a:schemeClr val="accent1">
                    <a:lumMod val="75000"/>
                  </a:schemeClr>
                </a:solidFill>
              </a:rPr>
              <a:t>Networked Learning</a:t>
            </a:r>
          </a:p>
        </p:txBody>
      </p:sp>
      <p:pic>
        <p:nvPicPr>
          <p:cNvPr id="5" name="Picture Placeholder 10" descr="group of employees collaborating">
            <a:extLst>
              <a:ext uri="{FF2B5EF4-FFF2-40B4-BE49-F238E27FC236}">
                <a16:creationId xmlns:a16="http://schemas.microsoft.com/office/drawing/2014/main" id="{0F9B975E-4C39-BE6A-19A8-01073DCFB25F}"/>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4654296" y="1487328"/>
            <a:ext cx="6903720" cy="3883344"/>
          </a:xfrm>
          <a:prstGeom prst="rect">
            <a:avLst/>
          </a:prstGeom>
          <a:solidFill>
            <a:schemeClr val="tx1"/>
          </a:solidFill>
        </p:spPr>
      </p:pic>
    </p:spTree>
    <p:extLst>
      <p:ext uri="{BB962C8B-B14F-4D97-AF65-F5344CB8AC3E}">
        <p14:creationId xmlns:p14="http://schemas.microsoft.com/office/powerpoint/2010/main" val="374503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66722" y="586855"/>
            <a:ext cx="3201366" cy="3387497"/>
          </a:xfrm>
        </p:spPr>
        <p:txBody>
          <a:bodyPr anchor="b">
            <a:normAutofit/>
          </a:bodyPr>
          <a:lstStyle/>
          <a:p>
            <a:pPr algn="r"/>
            <a:br>
              <a:rPr lang="en-GB" altLang="en-US" sz="4000" b="1" dirty="0">
                <a:solidFill>
                  <a:srgbClr val="FFFFFF"/>
                </a:solidFill>
              </a:rPr>
            </a:br>
            <a:r>
              <a:rPr lang="en-GB" altLang="en-US" sz="4000" b="1" dirty="0">
                <a:solidFill>
                  <a:srgbClr val="FFFFFF"/>
                </a:solidFill>
                <a:latin typeface="Cambria" panose="02040503050406030204" pitchFamily="18" charset="0"/>
                <a:ea typeface="Cambria" panose="02040503050406030204" pitchFamily="18" charset="0"/>
              </a:rPr>
              <a:t>DEFINING</a:t>
            </a:r>
            <a:r>
              <a:rPr lang="en-GB" altLang="en-US" sz="4000" b="1" dirty="0">
                <a:solidFill>
                  <a:srgbClr val="FFFFFF"/>
                </a:solidFill>
                <a:latin typeface="+mn-lt"/>
              </a:rPr>
              <a:t> </a:t>
            </a:r>
            <a:br>
              <a:rPr lang="en-GB" altLang="en-US" sz="4000" b="1" dirty="0">
                <a:solidFill>
                  <a:srgbClr val="FFFFFF"/>
                </a:solidFill>
                <a:latin typeface="+mn-lt"/>
              </a:rPr>
            </a:br>
            <a:r>
              <a:rPr lang="en-GB" altLang="en-US" sz="4000" b="1" dirty="0">
                <a:solidFill>
                  <a:srgbClr val="FFFFFF"/>
                </a:solidFill>
                <a:latin typeface="+mn-lt"/>
              </a:rPr>
              <a:t>Professional Learning Communities </a:t>
            </a:r>
            <a:r>
              <a:rPr lang="en-GB" altLang="en-US" sz="4000" b="1" dirty="0">
                <a:solidFill>
                  <a:srgbClr val="FFFFFF"/>
                </a:solidFill>
              </a:rPr>
              <a:t>…</a:t>
            </a:r>
            <a:r>
              <a:rPr lang="en-GB" altLang="en-US" sz="2800" b="1" dirty="0">
                <a:solidFill>
                  <a:srgbClr val="FFFFFF"/>
                </a:solidFill>
              </a:rPr>
              <a:t>1</a:t>
            </a:r>
            <a:endParaRPr lang="en-GB" sz="2800" dirty="0">
              <a:solidFill>
                <a:srgbClr val="FFFFFF"/>
              </a:solidFill>
            </a:endParaRPr>
          </a:p>
        </p:txBody>
      </p:sp>
      <p:sp>
        <p:nvSpPr>
          <p:cNvPr id="5" name="Content Placeholder 4"/>
          <p:cNvSpPr>
            <a:spLocks noGrp="1"/>
          </p:cNvSpPr>
          <p:nvPr>
            <p:ph idx="1"/>
          </p:nvPr>
        </p:nvSpPr>
        <p:spPr>
          <a:xfrm>
            <a:off x="4810259" y="649480"/>
            <a:ext cx="6555347" cy="5546047"/>
          </a:xfrm>
        </p:spPr>
        <p:txBody>
          <a:bodyPr anchor="ctr">
            <a:normAutofit/>
          </a:bodyPr>
          <a:lstStyle/>
          <a:p>
            <a:pPr marL="0" indent="0">
              <a:buFont typeface="Wingdings 3" panose="05040102010807070707" pitchFamily="18" charset="2"/>
              <a:buNone/>
              <a:defRPr/>
            </a:pPr>
            <a:r>
              <a:rPr lang="en-GB" sz="3200" b="1" dirty="0">
                <a:solidFill>
                  <a:schemeClr val="accent1">
                    <a:lumMod val="75000"/>
                  </a:schemeClr>
                </a:solidFill>
                <a:latin typeface="Cambria" panose="02040503050406030204" pitchFamily="18" charset="0"/>
                <a:ea typeface="Cambria" panose="02040503050406030204" pitchFamily="18" charset="0"/>
              </a:rPr>
              <a:t>Learning organizations are </a:t>
            </a:r>
          </a:p>
          <a:p>
            <a:pPr marL="0" indent="0">
              <a:buFont typeface="Wingdings 3" panose="05040102010807070707" pitchFamily="18" charset="2"/>
              <a:buNone/>
              <a:defRPr/>
            </a:pPr>
            <a:r>
              <a:rPr lang="en-GB" b="1" dirty="0">
                <a:latin typeface="Cambria" panose="02040503050406030204" pitchFamily="18" charset="0"/>
                <a:ea typeface="Cambria" panose="02040503050406030204" pitchFamily="18" charset="0"/>
              </a:rPr>
              <a:t>“organizations where people continually expand their capacity to create the results they truly desire, where new and expansive patterns of thinking are nurtured, where collective aspiration is set free, and where people are continually learning how to learn together.” </a:t>
            </a:r>
          </a:p>
          <a:p>
            <a:pPr marL="0" indent="0">
              <a:buFont typeface="Wingdings 3" panose="05040102010807070707" pitchFamily="18" charset="2"/>
              <a:buNone/>
              <a:defRPr/>
            </a:pPr>
            <a:r>
              <a:rPr lang="en-GB" sz="2000" b="1" dirty="0">
                <a:solidFill>
                  <a:schemeClr val="accent1">
                    <a:lumMod val="75000"/>
                  </a:schemeClr>
                </a:solidFill>
                <a:latin typeface="Calibri" panose="020F0502020204030204" pitchFamily="34" charset="0"/>
                <a:ea typeface="Cambria" panose="02040503050406030204" pitchFamily="18" charset="0"/>
                <a:cs typeface="Calibri" panose="020F0502020204030204" pitchFamily="34" charset="0"/>
              </a:rPr>
              <a:t>Senge, 2006, p.3</a:t>
            </a:r>
          </a:p>
          <a:p>
            <a:pPr marL="0" indent="0">
              <a:buNone/>
            </a:pPr>
            <a:endParaRPr lang="en-GB" sz="2000" dirty="0"/>
          </a:p>
        </p:txBody>
      </p:sp>
      <p:sp>
        <p:nvSpPr>
          <p:cNvPr id="2" name="Slide Number Placeholder 1"/>
          <p:cNvSpPr>
            <a:spLocks noGrp="1"/>
          </p:cNvSpPr>
          <p:nvPr>
            <p:ph type="sldNum" sz="quarter" idx="12"/>
          </p:nvPr>
        </p:nvSpPr>
        <p:spPr>
          <a:xfrm>
            <a:off x="11704320" y="6455664"/>
            <a:ext cx="448056" cy="365125"/>
          </a:xfrm>
        </p:spPr>
        <p:txBody>
          <a:bodyPr>
            <a:normAutofit/>
          </a:bodyPr>
          <a:lstStyle/>
          <a:p>
            <a:pPr>
              <a:spcAft>
                <a:spcPts val="600"/>
              </a:spcAft>
            </a:pPr>
            <a:fld id="{3A98EE3D-8CD1-4C3F-BD1C-C98C9596463C}" type="slidenum">
              <a:rPr lang="en-US" sz="110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spTree>
    <p:extLst>
      <p:ext uri="{BB962C8B-B14F-4D97-AF65-F5344CB8AC3E}">
        <p14:creationId xmlns:p14="http://schemas.microsoft.com/office/powerpoint/2010/main" val="3100438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E209-7BA0-9979-ED46-27314BCA3600}"/>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4800" b="1" kern="1200" dirty="0">
                <a:solidFill>
                  <a:schemeClr val="accent1">
                    <a:lumMod val="75000"/>
                  </a:schemeClr>
                </a:solidFill>
                <a:latin typeface="+mn-lt"/>
                <a:ea typeface="+mj-ea"/>
                <a:cs typeface="+mj-cs"/>
              </a:rPr>
              <a:t>Focal points</a:t>
            </a:r>
            <a:endParaRPr lang="en-US" sz="4800" kern="1200" dirty="0">
              <a:solidFill>
                <a:schemeClr val="accent1">
                  <a:lumMod val="75000"/>
                </a:schemeClr>
              </a:solidFill>
              <a:latin typeface="+mn-lt"/>
              <a:ea typeface="+mj-ea"/>
              <a:cs typeface="+mj-cs"/>
            </a:endParaRPr>
          </a:p>
        </p:txBody>
      </p:sp>
      <p:sp>
        <p:nvSpPr>
          <p:cNvPr id="3" name="Subtitle 2">
            <a:extLst>
              <a:ext uri="{FF2B5EF4-FFF2-40B4-BE49-F238E27FC236}">
                <a16:creationId xmlns:a16="http://schemas.microsoft.com/office/drawing/2014/main" id="{66DF629F-50A3-8C6B-9D67-22825418D4FD}"/>
              </a:ext>
            </a:extLst>
          </p:cNvPr>
          <p:cNvSpPr>
            <a:spLocks noGrp="1"/>
          </p:cNvSpPr>
          <p:nvPr>
            <p:ph type="subTitle" idx="1"/>
          </p:nvPr>
        </p:nvSpPr>
        <p:spPr>
          <a:xfrm>
            <a:off x="838200" y="1929384"/>
            <a:ext cx="10515600" cy="4251960"/>
          </a:xfrm>
        </p:spPr>
        <p:txBody>
          <a:bodyPr vert="horz" lIns="91440" tIns="45720" rIns="91440" bIns="45720" rtlCol="0">
            <a:normAutofit/>
          </a:bodyPr>
          <a:lstStyle/>
          <a:p>
            <a:pPr marL="342900" indent="-571500" algn="l">
              <a:buClr>
                <a:schemeClr val="accent2"/>
              </a:buClr>
              <a:buFont typeface="Wingdings" panose="05000000000000000000" pitchFamily="2" charset="2"/>
              <a:buChar char="§"/>
            </a:pPr>
            <a:r>
              <a:rPr lang="en-US" sz="3600" cap="none" dirty="0"/>
              <a:t>The challenges</a:t>
            </a:r>
          </a:p>
          <a:p>
            <a:pPr marL="342900" indent="-571500" algn="l">
              <a:buClr>
                <a:schemeClr val="accent2"/>
              </a:buClr>
              <a:buFont typeface="Wingdings" panose="05000000000000000000" pitchFamily="2" charset="2"/>
              <a:buChar char="§"/>
            </a:pPr>
            <a:r>
              <a:rPr lang="en-US" sz="3600" cap="none" dirty="0"/>
              <a:t>The context</a:t>
            </a:r>
          </a:p>
          <a:p>
            <a:pPr marL="342900" indent="-571500" algn="l">
              <a:buClr>
                <a:schemeClr val="accent2"/>
              </a:buClr>
              <a:buFont typeface="Wingdings" panose="05000000000000000000" pitchFamily="2" charset="2"/>
              <a:buChar char="§"/>
            </a:pPr>
            <a:r>
              <a:rPr lang="en-US" sz="3600" cap="none" dirty="0"/>
              <a:t>The meaning of leadership</a:t>
            </a:r>
          </a:p>
          <a:p>
            <a:pPr marL="342900" indent="-571500" algn="l">
              <a:buClr>
                <a:schemeClr val="accent2"/>
              </a:buClr>
              <a:buFont typeface="Wingdings" panose="05000000000000000000" pitchFamily="2" charset="2"/>
              <a:buChar char="§"/>
            </a:pPr>
            <a:r>
              <a:rPr lang="en-US" sz="3600" dirty="0"/>
              <a:t>Professional Learning Communities</a:t>
            </a:r>
            <a:endParaRPr lang="en-US" sz="3600" cap="none" dirty="0"/>
          </a:p>
          <a:p>
            <a:pPr marL="342900" indent="-571500" algn="l">
              <a:buClr>
                <a:schemeClr val="accent2"/>
              </a:buClr>
              <a:buFont typeface="Wingdings" panose="05000000000000000000" pitchFamily="2" charset="2"/>
              <a:buChar char="§"/>
            </a:pPr>
            <a:r>
              <a:rPr lang="en-US" sz="3600" dirty="0"/>
              <a:t>Networked Learning </a:t>
            </a:r>
            <a:endParaRPr lang="en-US" sz="3600" cap="none" dirty="0"/>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1041913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41242D-2AC7-D9C1-D07F-8B99465A33F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4322ECA-6410-44B0-A7A3-88559AB91020}"/>
              </a:ext>
            </a:extLst>
          </p:cNvPr>
          <p:cNvSpPr>
            <a:spLocks noGrp="1"/>
          </p:cNvSpPr>
          <p:nvPr>
            <p:ph type="title"/>
          </p:nvPr>
        </p:nvSpPr>
        <p:spPr>
          <a:xfrm>
            <a:off x="466722" y="586855"/>
            <a:ext cx="3201366" cy="3387497"/>
          </a:xfrm>
        </p:spPr>
        <p:txBody>
          <a:bodyPr anchor="b">
            <a:normAutofit/>
          </a:bodyPr>
          <a:lstStyle/>
          <a:p>
            <a:pPr algn="r"/>
            <a:br>
              <a:rPr lang="en-GB" altLang="en-US" sz="4000" b="1" dirty="0">
                <a:solidFill>
                  <a:srgbClr val="FFFFFF"/>
                </a:solidFill>
              </a:rPr>
            </a:br>
            <a:r>
              <a:rPr lang="en-GB" altLang="en-US" sz="4000" b="1" dirty="0">
                <a:solidFill>
                  <a:srgbClr val="FFFFFF"/>
                </a:solidFill>
                <a:latin typeface="Cambria" panose="02040503050406030204" pitchFamily="18" charset="0"/>
                <a:ea typeface="Cambria" panose="02040503050406030204" pitchFamily="18" charset="0"/>
              </a:rPr>
              <a:t>DEFINING </a:t>
            </a:r>
            <a:br>
              <a:rPr lang="en-GB" altLang="en-US" sz="4000" b="1" dirty="0">
                <a:solidFill>
                  <a:srgbClr val="FFFFFF"/>
                </a:solidFill>
                <a:latin typeface="Cambria" panose="02040503050406030204" pitchFamily="18" charset="0"/>
                <a:ea typeface="Cambria" panose="02040503050406030204" pitchFamily="18" charset="0"/>
              </a:rPr>
            </a:br>
            <a:r>
              <a:rPr lang="en-GB" altLang="en-US" sz="4000" b="1" dirty="0">
                <a:solidFill>
                  <a:srgbClr val="FFFFFF"/>
                </a:solidFill>
                <a:latin typeface="+mn-lt"/>
              </a:rPr>
              <a:t>Professional Learning Communities </a:t>
            </a:r>
            <a:r>
              <a:rPr lang="en-GB" altLang="en-US" sz="4000" b="1" dirty="0">
                <a:solidFill>
                  <a:srgbClr val="FFFFFF"/>
                </a:solidFill>
              </a:rPr>
              <a:t>…</a:t>
            </a:r>
            <a:r>
              <a:rPr lang="en-GB" altLang="en-US" sz="2800" b="1" dirty="0">
                <a:solidFill>
                  <a:srgbClr val="FFFFFF"/>
                </a:solidFill>
              </a:rPr>
              <a:t>2</a:t>
            </a:r>
            <a:endParaRPr lang="en-GB" sz="2800" dirty="0">
              <a:solidFill>
                <a:srgbClr val="FFFFFF"/>
              </a:solidFill>
            </a:endParaRPr>
          </a:p>
        </p:txBody>
      </p:sp>
      <p:sp>
        <p:nvSpPr>
          <p:cNvPr id="5" name="Content Placeholder 4">
            <a:extLst>
              <a:ext uri="{FF2B5EF4-FFF2-40B4-BE49-F238E27FC236}">
                <a16:creationId xmlns:a16="http://schemas.microsoft.com/office/drawing/2014/main" id="{F2295EE6-2124-A7A3-E64E-F2EE51432443}"/>
              </a:ext>
            </a:extLst>
          </p:cNvPr>
          <p:cNvSpPr>
            <a:spLocks noGrp="1"/>
          </p:cNvSpPr>
          <p:nvPr>
            <p:ph idx="1"/>
          </p:nvPr>
        </p:nvSpPr>
        <p:spPr>
          <a:xfrm>
            <a:off x="4440540" y="286173"/>
            <a:ext cx="6861058" cy="5546047"/>
          </a:xfrm>
        </p:spPr>
        <p:txBody>
          <a:bodyPr anchor="ctr">
            <a:normAutofit/>
          </a:bodyPr>
          <a:lstStyle/>
          <a:p>
            <a:pPr marL="0" indent="0">
              <a:buFont typeface="Wingdings 3" panose="05040102010807070707" pitchFamily="18" charset="2"/>
              <a:buNone/>
              <a:defRPr/>
            </a:pPr>
            <a:r>
              <a:rPr lang="en-GB" b="1" dirty="0">
                <a:latin typeface="Cambria" panose="02040503050406030204" pitchFamily="18" charset="0"/>
                <a:ea typeface="Cambria" panose="02040503050406030204" pitchFamily="18" charset="0"/>
              </a:rPr>
              <a:t>“By using the term professional learning community we signify our interest not only in discrete acts of teacher sharing, but in the establishment of a school-wide culture that makes collaboration expected, inclusive, genuine, ongoing, and focused on critically examining practice to improve student outcomes.”</a:t>
            </a:r>
          </a:p>
          <a:p>
            <a:pPr marL="0" indent="0">
              <a:buFont typeface="Wingdings 3" panose="05040102010807070707" pitchFamily="18" charset="2"/>
              <a:buNone/>
              <a:defRPr/>
            </a:pPr>
            <a:r>
              <a:rPr lang="en-GB" sz="2000" b="1" dirty="0">
                <a:solidFill>
                  <a:schemeClr val="accent1">
                    <a:lumMod val="75000"/>
                  </a:schemeClr>
                </a:solidFill>
                <a:latin typeface="Calibri" panose="020F0502020204030204" pitchFamily="34" charset="0"/>
                <a:ea typeface="Cambria" panose="02040503050406030204" pitchFamily="18" charset="0"/>
                <a:cs typeface="Calibri" panose="020F0502020204030204" pitchFamily="34" charset="0"/>
              </a:rPr>
              <a:t>Seashore et al., 2003, p. 3</a:t>
            </a:r>
            <a:endParaRPr lang="en-GB" sz="2000" dirty="0">
              <a:solidFill>
                <a:schemeClr val="accent1">
                  <a:lumMod val="75000"/>
                </a:schemeClr>
              </a:solidFill>
            </a:endParaRPr>
          </a:p>
        </p:txBody>
      </p:sp>
      <p:sp>
        <p:nvSpPr>
          <p:cNvPr id="2" name="Slide Number Placeholder 1">
            <a:extLst>
              <a:ext uri="{FF2B5EF4-FFF2-40B4-BE49-F238E27FC236}">
                <a16:creationId xmlns:a16="http://schemas.microsoft.com/office/drawing/2014/main" id="{55A0D34D-7884-B0E2-67CD-D9304193F9D6}"/>
              </a:ext>
            </a:extLst>
          </p:cNvPr>
          <p:cNvSpPr>
            <a:spLocks noGrp="1"/>
          </p:cNvSpPr>
          <p:nvPr>
            <p:ph type="sldNum" sz="quarter" idx="12"/>
          </p:nvPr>
        </p:nvSpPr>
        <p:spPr>
          <a:xfrm>
            <a:off x="11704320" y="6455664"/>
            <a:ext cx="448056" cy="365125"/>
          </a:xfrm>
        </p:spPr>
        <p:txBody>
          <a:bodyPr>
            <a:normAutofit/>
          </a:bodyPr>
          <a:lstStyle/>
          <a:p>
            <a:pPr>
              <a:spcAft>
                <a:spcPts val="600"/>
              </a:spcAft>
            </a:pPr>
            <a:fld id="{3A98EE3D-8CD1-4C3F-BD1C-C98C9596463C}" type="slidenum">
              <a:rPr lang="en-US" sz="1100">
                <a:solidFill>
                  <a:schemeClr val="tx1">
                    <a:lumMod val="50000"/>
                    <a:lumOff val="50000"/>
                  </a:schemeClr>
                </a:solidFill>
              </a:rPr>
              <a:pPr>
                <a:spcAft>
                  <a:spcPts val="600"/>
                </a:spcAft>
              </a:pPr>
              <a:t>20</a:t>
            </a:fld>
            <a:endParaRPr lang="en-US" sz="1100">
              <a:solidFill>
                <a:schemeClr val="tx1">
                  <a:lumMod val="50000"/>
                  <a:lumOff val="50000"/>
                </a:schemeClr>
              </a:solidFill>
            </a:endParaRPr>
          </a:p>
        </p:txBody>
      </p:sp>
    </p:spTree>
    <p:extLst>
      <p:ext uri="{BB962C8B-B14F-4D97-AF65-F5344CB8AC3E}">
        <p14:creationId xmlns:p14="http://schemas.microsoft.com/office/powerpoint/2010/main" val="4271413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D2B6-D574-06E4-E249-DFC3394E9CD4}"/>
              </a:ext>
            </a:extLst>
          </p:cNvPr>
          <p:cNvSpPr>
            <a:spLocks noGrp="1"/>
          </p:cNvSpPr>
          <p:nvPr>
            <p:ph type="title"/>
          </p:nvPr>
        </p:nvSpPr>
        <p:spPr/>
        <p:txBody>
          <a:bodyPr>
            <a:normAutofit fontScale="90000"/>
          </a:bodyPr>
          <a:lstStyle/>
          <a:p>
            <a:pPr algn="ctr"/>
            <a:br>
              <a:rPr lang="en-GB" sz="3300" b="1" dirty="0">
                <a:latin typeface="Cambria" panose="02040503050406030204" pitchFamily="18" charset="0"/>
                <a:ea typeface="Cambria" panose="02040503050406030204" pitchFamily="18" charset="0"/>
              </a:rPr>
            </a:br>
            <a:r>
              <a:rPr lang="en-GB" sz="3300" b="1" dirty="0">
                <a:latin typeface="Cambria" panose="02040503050406030204" pitchFamily="18" charset="0"/>
                <a:ea typeface="Cambria" panose="02040503050406030204" pitchFamily="18" charset="0"/>
              </a:rPr>
              <a:t> </a:t>
            </a:r>
            <a:r>
              <a:rPr lang="en-GB" sz="3300" b="1" dirty="0">
                <a:solidFill>
                  <a:schemeClr val="accent1">
                    <a:lumMod val="75000"/>
                  </a:schemeClr>
                </a:solidFill>
                <a:latin typeface="Cambria" panose="02040503050406030204" pitchFamily="18" charset="0"/>
                <a:ea typeface="Cambria" panose="02040503050406030204" pitchFamily="18" charset="0"/>
              </a:rPr>
              <a:t>A professional learning community</a:t>
            </a:r>
            <a:br>
              <a:rPr lang="en-GB" sz="3300" b="1" dirty="0">
                <a:solidFill>
                  <a:schemeClr val="accent1">
                    <a:lumMod val="75000"/>
                  </a:schemeClr>
                </a:solidFill>
                <a:latin typeface="Cambria" panose="02040503050406030204" pitchFamily="18" charset="0"/>
                <a:ea typeface="Cambria" panose="02040503050406030204" pitchFamily="18" charset="0"/>
              </a:rPr>
            </a:br>
            <a:r>
              <a:rPr lang="en-GB" sz="3300" b="1" dirty="0">
                <a:solidFill>
                  <a:schemeClr val="accent2"/>
                </a:solidFill>
                <a:latin typeface="Cambria" panose="02040503050406030204" pitchFamily="18" charset="0"/>
                <a:ea typeface="Cambria" panose="02040503050406030204" pitchFamily="18" charset="0"/>
              </a:rPr>
              <a:t>a learning culture</a:t>
            </a:r>
            <a:endParaRPr lang="en-MT" sz="3300" b="1" dirty="0">
              <a:solidFill>
                <a:schemeClr val="accent2"/>
              </a:solidFill>
              <a:latin typeface="Cambria" panose="02040503050406030204" pitchFamily="18" charset="0"/>
              <a:ea typeface="Cambria" panose="02040503050406030204" pitchFamily="18" charset="0"/>
            </a:endParaRPr>
          </a:p>
        </p:txBody>
      </p:sp>
      <p:graphicFrame>
        <p:nvGraphicFramePr>
          <p:cNvPr id="59" name="Content Placeholder 2">
            <a:extLst>
              <a:ext uri="{FF2B5EF4-FFF2-40B4-BE49-F238E27FC236}">
                <a16:creationId xmlns:a16="http://schemas.microsoft.com/office/drawing/2014/main" id="{35795B5B-0F9B-0B84-3DDC-29BB67C38E02}"/>
              </a:ext>
            </a:extLst>
          </p:cNvPr>
          <p:cNvGraphicFramePr>
            <a:graphicFrameLocks noGrp="1"/>
          </p:cNvGraphicFramePr>
          <p:nvPr>
            <p:ph idx="1"/>
            <p:extLst>
              <p:ext uri="{D42A27DB-BD31-4B8C-83A1-F6EECF244321}">
                <p14:modId xmlns:p14="http://schemas.microsoft.com/office/powerpoint/2010/main" val="844529130"/>
              </p:ext>
            </p:extLst>
          </p:nvPr>
        </p:nvGraphicFramePr>
        <p:xfrm>
          <a:off x="1038541" y="246363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4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0CB058-1033-4968-7F54-116C78E0804E}"/>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6CB02C-317E-4A1E-C7D1-43DB5EF88C4B}"/>
              </a:ext>
            </a:extLst>
          </p:cNvPr>
          <p:cNvSpPr>
            <a:spLocks noGrp="1"/>
          </p:cNvSpPr>
          <p:nvPr>
            <p:ph type="title"/>
          </p:nvPr>
        </p:nvSpPr>
        <p:spPr>
          <a:xfrm>
            <a:off x="342900" y="586855"/>
            <a:ext cx="3325188" cy="3150755"/>
          </a:xfrm>
        </p:spPr>
        <p:txBody>
          <a:bodyPr anchor="b">
            <a:normAutofit/>
          </a:bodyPr>
          <a:lstStyle/>
          <a:p>
            <a:pPr algn="r"/>
            <a:br>
              <a:rPr lang="en-GB" altLang="en-US" sz="4000" b="1" dirty="0">
                <a:solidFill>
                  <a:srgbClr val="FFFFFF"/>
                </a:solidFill>
              </a:rPr>
            </a:br>
            <a:r>
              <a:rPr lang="en-GB" altLang="en-US" sz="4000" b="1" dirty="0">
                <a:solidFill>
                  <a:srgbClr val="FFFFFF"/>
                </a:solidFill>
                <a:latin typeface="Cambria" panose="02040503050406030204" pitchFamily="18" charset="0"/>
                <a:ea typeface="Cambria" panose="02040503050406030204" pitchFamily="18" charset="0"/>
              </a:rPr>
              <a:t>NETWORKED</a:t>
            </a:r>
            <a:r>
              <a:rPr lang="en-GB" altLang="en-US" sz="4000" b="1" dirty="0">
                <a:solidFill>
                  <a:srgbClr val="FFFFFF"/>
                </a:solidFill>
                <a:latin typeface="+mn-lt"/>
              </a:rPr>
              <a:t> </a:t>
            </a:r>
            <a:br>
              <a:rPr lang="en-GB" altLang="en-US" sz="4000" b="1" dirty="0">
                <a:solidFill>
                  <a:srgbClr val="FFFFFF"/>
                </a:solidFill>
                <a:latin typeface="+mn-lt"/>
              </a:rPr>
            </a:br>
            <a:r>
              <a:rPr lang="en-GB" altLang="en-US" sz="4000" b="1" dirty="0">
                <a:solidFill>
                  <a:srgbClr val="FFFFFF"/>
                </a:solidFill>
                <a:latin typeface="+mn-lt"/>
              </a:rPr>
              <a:t>Professional Learning Communities</a:t>
            </a:r>
            <a:endParaRPr lang="en-GB" sz="4000" dirty="0">
              <a:solidFill>
                <a:srgbClr val="FFFFFF"/>
              </a:solidFill>
            </a:endParaRPr>
          </a:p>
        </p:txBody>
      </p:sp>
      <p:sp>
        <p:nvSpPr>
          <p:cNvPr id="5" name="Content Placeholder 4">
            <a:extLst>
              <a:ext uri="{FF2B5EF4-FFF2-40B4-BE49-F238E27FC236}">
                <a16:creationId xmlns:a16="http://schemas.microsoft.com/office/drawing/2014/main" id="{5799C829-98FD-E824-C5A1-F948F20832C8}"/>
              </a:ext>
            </a:extLst>
          </p:cNvPr>
          <p:cNvSpPr>
            <a:spLocks noGrp="1"/>
          </p:cNvSpPr>
          <p:nvPr>
            <p:ph idx="1"/>
          </p:nvPr>
        </p:nvSpPr>
        <p:spPr>
          <a:xfrm>
            <a:off x="4810259" y="649480"/>
            <a:ext cx="6555347" cy="5546047"/>
          </a:xfrm>
        </p:spPr>
        <p:txBody>
          <a:bodyPr anchor="ctr">
            <a:normAutofit/>
          </a:bodyPr>
          <a:lstStyle/>
          <a:p>
            <a:pPr marL="0" indent="0">
              <a:buFont typeface="Wingdings 3" panose="05040102010807070707" pitchFamily="18" charset="2"/>
              <a:buNone/>
              <a:defRPr/>
            </a:pPr>
            <a:r>
              <a:rPr lang="en-US" b="1" i="0" dirty="0">
                <a:effectLst/>
                <a:latin typeface="Cambria" panose="02040503050406030204" pitchFamily="18" charset="0"/>
                <a:ea typeface="Cambria" panose="02040503050406030204" pitchFamily="18" charset="0"/>
              </a:rPr>
              <a:t>Networked Learning Communities (NLCs) are teams of teachers from different schools working and learning collaboratively to examine and reflect on their practice. By engaging in purposeful and sustained developmental activities together, they learn from one another, with one another, and on behalf of others.</a:t>
            </a:r>
          </a:p>
          <a:p>
            <a:pPr marL="0" indent="0">
              <a:buFont typeface="Wingdings 3" panose="05040102010807070707" pitchFamily="18" charset="2"/>
              <a:buNone/>
              <a:defRPr/>
            </a:pPr>
            <a:r>
              <a:rPr lang="en-US" sz="2000" b="0" i="0" dirty="0">
                <a:solidFill>
                  <a:schemeClr val="accent1">
                    <a:lumMod val="75000"/>
                  </a:schemeClr>
                </a:solidFill>
                <a:effectLst/>
              </a:rPr>
              <a:t>Jackson &amp; Temperley, 2007</a:t>
            </a:r>
            <a:endParaRPr lang="en-GB" sz="2000" dirty="0">
              <a:solidFill>
                <a:schemeClr val="accent1">
                  <a:lumMod val="75000"/>
                </a:schemeClr>
              </a:solidFill>
            </a:endParaRPr>
          </a:p>
        </p:txBody>
      </p:sp>
      <p:sp>
        <p:nvSpPr>
          <p:cNvPr id="2" name="Slide Number Placeholder 1">
            <a:extLst>
              <a:ext uri="{FF2B5EF4-FFF2-40B4-BE49-F238E27FC236}">
                <a16:creationId xmlns:a16="http://schemas.microsoft.com/office/drawing/2014/main" id="{D2E22B31-0633-9638-392B-0A1FB10DF712}"/>
              </a:ext>
            </a:extLst>
          </p:cNvPr>
          <p:cNvSpPr>
            <a:spLocks noGrp="1"/>
          </p:cNvSpPr>
          <p:nvPr>
            <p:ph type="sldNum" sz="quarter" idx="12"/>
          </p:nvPr>
        </p:nvSpPr>
        <p:spPr>
          <a:xfrm>
            <a:off x="11704320" y="6455664"/>
            <a:ext cx="448056" cy="365125"/>
          </a:xfrm>
        </p:spPr>
        <p:txBody>
          <a:bodyPr>
            <a:normAutofit/>
          </a:bodyPr>
          <a:lstStyle/>
          <a:p>
            <a:pPr>
              <a:spcAft>
                <a:spcPts val="600"/>
              </a:spcAft>
            </a:pPr>
            <a:fld id="{3A98EE3D-8CD1-4C3F-BD1C-C98C9596463C}" type="slidenum">
              <a:rPr lang="en-US" sz="1100">
                <a:solidFill>
                  <a:schemeClr val="tx1">
                    <a:lumMod val="50000"/>
                    <a:lumOff val="50000"/>
                  </a:schemeClr>
                </a:solidFill>
              </a:rPr>
              <a:pPr>
                <a:spcAft>
                  <a:spcPts val="600"/>
                </a:spcAft>
              </a:pPr>
              <a:t>22</a:t>
            </a:fld>
            <a:endParaRPr lang="en-US" sz="1100">
              <a:solidFill>
                <a:schemeClr val="tx1">
                  <a:lumMod val="50000"/>
                  <a:lumOff val="50000"/>
                </a:schemeClr>
              </a:solidFill>
            </a:endParaRPr>
          </a:p>
        </p:txBody>
      </p:sp>
    </p:spTree>
    <p:extLst>
      <p:ext uri="{BB962C8B-B14F-4D97-AF65-F5344CB8AC3E}">
        <p14:creationId xmlns:p14="http://schemas.microsoft.com/office/powerpoint/2010/main" val="3935443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F5B9C9-568E-5989-F62C-F8FCD21FF6ED}"/>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B1B93E9-67D6-5097-1B45-97A619032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70F00843-D554-B6BC-29E7-C18ABBC46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B546F44-BC94-08FB-4EE1-112F6C8AA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5273FCE-7155-103D-698E-EE7D9CCCD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57C0D1F-0A53-63A7-6BEC-4511ADF7F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B266770B-C71D-366F-CE03-B4356F422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E2BF47E0-D732-2A13-A731-A95C8CB7B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FC0A5B-A837-DC75-BBFD-4E748D9C5C49}"/>
              </a:ext>
            </a:extLst>
          </p:cNvPr>
          <p:cNvSpPr>
            <a:spLocks noGrp="1"/>
          </p:cNvSpPr>
          <p:nvPr>
            <p:ph type="title"/>
          </p:nvPr>
        </p:nvSpPr>
        <p:spPr>
          <a:xfrm>
            <a:off x="274320" y="354331"/>
            <a:ext cx="3463290" cy="2501979"/>
          </a:xfrm>
        </p:spPr>
        <p:txBody>
          <a:bodyPr anchor="b">
            <a:normAutofit fontScale="90000"/>
          </a:bodyPr>
          <a:lstStyle/>
          <a:p>
            <a:pPr algn="r"/>
            <a:br>
              <a:rPr lang="en-GB" altLang="en-US" sz="4000" b="1" dirty="0">
                <a:solidFill>
                  <a:srgbClr val="FFFFFF"/>
                </a:solidFill>
              </a:rPr>
            </a:br>
            <a:r>
              <a:rPr lang="en-GB" altLang="en-US" sz="4000" b="1" dirty="0">
                <a:solidFill>
                  <a:srgbClr val="FFFFFF"/>
                </a:solidFill>
                <a:latin typeface="Cambria" panose="02040503050406030204" pitchFamily="18" charset="0"/>
                <a:ea typeface="Cambria" panose="02040503050406030204" pitchFamily="18" charset="0"/>
              </a:rPr>
              <a:t>NETWORKED</a:t>
            </a:r>
            <a:r>
              <a:rPr lang="en-GB" altLang="en-US" sz="4000" b="1" dirty="0">
                <a:solidFill>
                  <a:srgbClr val="FFFFFF"/>
                </a:solidFill>
                <a:latin typeface="+mn-lt"/>
              </a:rPr>
              <a:t> </a:t>
            </a:r>
            <a:br>
              <a:rPr lang="en-GB" altLang="en-US" sz="4000" b="1" dirty="0">
                <a:solidFill>
                  <a:srgbClr val="FFFFFF"/>
                </a:solidFill>
                <a:latin typeface="+mn-lt"/>
              </a:rPr>
            </a:br>
            <a:r>
              <a:rPr lang="en-GB" altLang="en-US" sz="4000" b="1" dirty="0">
                <a:solidFill>
                  <a:srgbClr val="FFFFFF"/>
                </a:solidFill>
                <a:latin typeface="+mn-lt"/>
              </a:rPr>
              <a:t>Professional Learning Communities</a:t>
            </a:r>
            <a:endParaRPr lang="en-GB" sz="4000" dirty="0">
              <a:solidFill>
                <a:srgbClr val="FFFFFF"/>
              </a:solidFill>
            </a:endParaRPr>
          </a:p>
        </p:txBody>
      </p:sp>
      <p:sp>
        <p:nvSpPr>
          <p:cNvPr id="5" name="Content Placeholder 4">
            <a:extLst>
              <a:ext uri="{FF2B5EF4-FFF2-40B4-BE49-F238E27FC236}">
                <a16:creationId xmlns:a16="http://schemas.microsoft.com/office/drawing/2014/main" id="{F98B2585-9D39-E3AC-EB1A-57009F04235F}"/>
              </a:ext>
            </a:extLst>
          </p:cNvPr>
          <p:cNvSpPr>
            <a:spLocks noGrp="1"/>
          </p:cNvSpPr>
          <p:nvPr>
            <p:ph idx="1"/>
          </p:nvPr>
        </p:nvSpPr>
        <p:spPr>
          <a:xfrm>
            <a:off x="4810259" y="649480"/>
            <a:ext cx="6555347" cy="5899910"/>
          </a:xfrm>
        </p:spPr>
        <p:txBody>
          <a:bodyPr anchor="ctr">
            <a:normAutofit/>
          </a:bodyPr>
          <a:lstStyle/>
          <a:p>
            <a:pPr marL="0" indent="0">
              <a:buFont typeface="Wingdings 3" panose="05040102010807070707" pitchFamily="18" charset="2"/>
              <a:buNone/>
              <a:defRPr/>
            </a:pPr>
            <a:r>
              <a:rPr lang="en-GB" dirty="0">
                <a:solidFill>
                  <a:schemeClr val="accent1">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I</a:t>
            </a:r>
            <a:r>
              <a:rPr lang="en-GB"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nspectors can play a key role at least at two levels:</a:t>
            </a:r>
          </a:p>
          <a:p>
            <a:pPr>
              <a:buClr>
                <a:schemeClr val="accent2"/>
              </a:buClr>
              <a:buFont typeface="Wingdings" panose="05000000000000000000" pitchFamily="2" charset="2"/>
              <a:buChar char="§"/>
              <a:defRPr/>
            </a:pPr>
            <a:r>
              <a:rPr lang="en-GB" sz="2400" dirty="0">
                <a:latin typeface="Calibri" panose="020F0502020204030204" pitchFamily="34" charset="0"/>
                <a:ea typeface="Calibri" panose="020F0502020204030204" pitchFamily="34" charset="0"/>
                <a:cs typeface="Times New Roman" panose="02020603050405020304" pitchFamily="18" charset="0"/>
              </a:rPr>
              <a:t>T</a:t>
            </a:r>
            <a:r>
              <a:rPr lang="en-GB" sz="2400" dirty="0">
                <a:effectLst/>
                <a:latin typeface="Calibri" panose="020F0502020204030204" pitchFamily="34" charset="0"/>
                <a:ea typeface="Calibri" panose="020F0502020204030204" pitchFamily="34" charset="0"/>
                <a:cs typeface="Times New Roman" panose="02020603050405020304" pitchFamily="18" charset="0"/>
              </a:rPr>
              <a:t>hey can support the effective learning networks within schools and thus contribute towards building the capacity of educators to continue developing and improving. </a:t>
            </a:r>
          </a:p>
          <a:p>
            <a:pPr>
              <a:buClr>
                <a:schemeClr val="accent2"/>
              </a:buClr>
              <a:buFont typeface="Wingdings" panose="05000000000000000000" pitchFamily="2" charset="2"/>
              <a:buChar char="§"/>
              <a:defRP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buClr>
                <a:schemeClr val="accent2"/>
              </a:buClr>
              <a:buFont typeface="Wingdings" panose="05000000000000000000" pitchFamily="2" charset="2"/>
              <a:buChar char="§"/>
              <a:defRPr/>
            </a:pPr>
            <a:r>
              <a:rPr lang="en-GB" sz="2400" dirty="0">
                <a:latin typeface="Calibri" panose="020F0502020204030204" pitchFamily="34" charset="0"/>
                <a:ea typeface="Calibri" panose="020F0502020204030204" pitchFamily="34" charset="0"/>
                <a:cs typeface="Times New Roman" panose="02020603050405020304" pitchFamily="18" charset="0"/>
              </a:rPr>
              <a:t>T</a:t>
            </a:r>
            <a:r>
              <a:rPr lang="en-GB" sz="2400" dirty="0">
                <a:effectLst/>
                <a:latin typeface="Calibri" panose="020F0502020204030204" pitchFamily="34" charset="0"/>
                <a:ea typeface="Calibri" panose="020F0502020204030204" pitchFamily="34" charset="0"/>
                <a:cs typeface="Times New Roman" panose="02020603050405020304" pitchFamily="18" charset="0"/>
              </a:rPr>
              <a:t>heir position allows for greater system-wide approaches that can lead to extending the network of schools to incorporate new links with other schools and other entities. Reforms, if approached in this manner, can lead to what Hargreaves (2012) calls “disciplined innovation” within schools and spreading innovations laterally between different schools.</a:t>
            </a:r>
            <a:endParaRPr lang="en-GB" sz="2400" dirty="0">
              <a:solidFill>
                <a:schemeClr val="accent1">
                  <a:lumMod val="75000"/>
                </a:schemeClr>
              </a:solidFill>
            </a:endParaRPr>
          </a:p>
        </p:txBody>
      </p:sp>
      <p:sp>
        <p:nvSpPr>
          <p:cNvPr id="2" name="Slide Number Placeholder 1">
            <a:extLst>
              <a:ext uri="{FF2B5EF4-FFF2-40B4-BE49-F238E27FC236}">
                <a16:creationId xmlns:a16="http://schemas.microsoft.com/office/drawing/2014/main" id="{97ADF732-4FBB-58A8-6F5B-02A5E3CD24DB}"/>
              </a:ext>
            </a:extLst>
          </p:cNvPr>
          <p:cNvSpPr>
            <a:spLocks noGrp="1"/>
          </p:cNvSpPr>
          <p:nvPr>
            <p:ph type="sldNum" sz="quarter" idx="12"/>
          </p:nvPr>
        </p:nvSpPr>
        <p:spPr>
          <a:xfrm>
            <a:off x="11704320" y="6455664"/>
            <a:ext cx="448056" cy="365125"/>
          </a:xfrm>
        </p:spPr>
        <p:txBody>
          <a:bodyPr>
            <a:normAutofit/>
          </a:bodyPr>
          <a:lstStyle/>
          <a:p>
            <a:pPr>
              <a:spcAft>
                <a:spcPts val="600"/>
              </a:spcAft>
            </a:pPr>
            <a:fld id="{3A98EE3D-8CD1-4C3F-BD1C-C98C9596463C}"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87745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ople searching for creative solutions. Teamwork business concept. Modern vector illustration of people connecting puzzle elements">
            <a:extLst>
              <a:ext uri="{FF2B5EF4-FFF2-40B4-BE49-F238E27FC236}">
                <a16:creationId xmlns:a16="http://schemas.microsoft.com/office/drawing/2014/main" id="{C6DB7EC9-0D06-4688-E054-B3502532F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9" r="4573"/>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A81971-AED6-400F-5EE2-D2264277D3F0}"/>
              </a:ext>
            </a:extLst>
          </p:cNvPr>
          <p:cNvSpPr>
            <a:spLocks noGrp="1"/>
          </p:cNvSpPr>
          <p:nvPr>
            <p:ph type="title"/>
          </p:nvPr>
        </p:nvSpPr>
        <p:spPr>
          <a:xfrm>
            <a:off x="495300" y="4958088"/>
            <a:ext cx="3822189" cy="1899912"/>
          </a:xfrm>
        </p:spPr>
        <p:txBody>
          <a:bodyPr vert="horz" lIns="91440" tIns="45720" rIns="91440" bIns="45720" rtlCol="0" anchor="ctr">
            <a:normAutofit/>
          </a:bodyPr>
          <a:lstStyle/>
          <a:p>
            <a:r>
              <a:rPr lang="en-US" sz="4000" b="1" dirty="0">
                <a:solidFill>
                  <a:schemeClr val="accent1">
                    <a:lumMod val="75000"/>
                  </a:schemeClr>
                </a:solidFill>
                <a:latin typeface="Cambria" panose="02040503050406030204" pitchFamily="18" charset="0"/>
                <a:ea typeface="Cambria" panose="02040503050406030204" pitchFamily="18" charset="0"/>
              </a:rPr>
              <a:t>Alignment</a:t>
            </a:r>
          </a:p>
        </p:txBody>
      </p:sp>
    </p:spTree>
    <p:extLst>
      <p:ext uri="{BB962C8B-B14F-4D97-AF65-F5344CB8AC3E}">
        <p14:creationId xmlns:p14="http://schemas.microsoft.com/office/powerpoint/2010/main" val="280012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2724A8D-E8AE-781C-6FBE-782503C2348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5400" b="1" kern="1200" dirty="0">
                <a:solidFill>
                  <a:srgbClr val="FFFFFF"/>
                </a:solidFill>
                <a:latin typeface="Ink Free" panose="03080402000500000000" pitchFamily="66" charset="0"/>
              </a:rPr>
              <a:t>Thank you!</a:t>
            </a:r>
          </a:p>
        </p:txBody>
      </p:sp>
    </p:spTree>
    <p:extLst>
      <p:ext uri="{BB962C8B-B14F-4D97-AF65-F5344CB8AC3E}">
        <p14:creationId xmlns:p14="http://schemas.microsoft.com/office/powerpoint/2010/main" val="2944188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1D85-B83B-2305-DD1C-412984C04E3D}"/>
              </a:ext>
            </a:extLst>
          </p:cNvPr>
          <p:cNvSpPr>
            <a:spLocks noGrp="1"/>
          </p:cNvSpPr>
          <p:nvPr>
            <p:ph type="title"/>
          </p:nvPr>
        </p:nvSpPr>
        <p:spPr>
          <a:xfrm>
            <a:off x="948691" y="539110"/>
            <a:ext cx="10098722" cy="1065550"/>
          </a:xfrm>
        </p:spPr>
        <p:txBody>
          <a:bodyPr>
            <a:normAutofit/>
          </a:bodyPr>
          <a:lstStyle/>
          <a:p>
            <a:r>
              <a:rPr lang="en-GB" b="1" dirty="0">
                <a:solidFill>
                  <a:schemeClr val="accent1">
                    <a:lumMod val="75000"/>
                  </a:schemeClr>
                </a:solidFill>
                <a:latin typeface="Cambria" panose="02040503050406030204" pitchFamily="18" charset="0"/>
                <a:ea typeface="Cambria" panose="02040503050406030204" pitchFamily="18" charset="0"/>
              </a:rPr>
              <a:t>WHERE AM I NOW?</a:t>
            </a:r>
            <a:br>
              <a:rPr lang="en-GB" b="1" dirty="0">
                <a:solidFill>
                  <a:schemeClr val="accent1">
                    <a:lumMod val="75000"/>
                  </a:schemeClr>
                </a:solidFill>
                <a:latin typeface="Cambria" panose="02040503050406030204" pitchFamily="18" charset="0"/>
                <a:ea typeface="Cambria" panose="02040503050406030204" pitchFamily="18" charset="0"/>
              </a:rPr>
            </a:br>
            <a:r>
              <a:rPr lang="en-GB" sz="2700" b="1" dirty="0">
                <a:solidFill>
                  <a:schemeClr val="accent2"/>
                </a:solidFill>
                <a:latin typeface="Cambria" panose="02040503050406030204" pitchFamily="18" charset="0"/>
                <a:ea typeface="Cambria" panose="02040503050406030204" pitchFamily="18" charset="0"/>
              </a:rPr>
              <a:t>our personal and collective starting point</a:t>
            </a:r>
            <a:endParaRPr lang="en-MT" sz="2700" b="1" dirty="0">
              <a:solidFill>
                <a:schemeClr val="accent2"/>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A010F28E-424A-337F-C8F7-B4B241928D9B}"/>
              </a:ext>
            </a:extLst>
          </p:cNvPr>
          <p:cNvSpPr>
            <a:spLocks noGrp="1"/>
          </p:cNvSpPr>
          <p:nvPr>
            <p:ph idx="1"/>
          </p:nvPr>
        </p:nvSpPr>
        <p:spPr>
          <a:xfrm>
            <a:off x="948690" y="2023110"/>
            <a:ext cx="10098722" cy="4533807"/>
          </a:xfrm>
        </p:spPr>
        <p:txBody>
          <a:bodyPr>
            <a:normAutofit fontScale="77500" lnSpcReduction="20000"/>
          </a:bodyPr>
          <a:lstStyle/>
          <a:p>
            <a:pPr marL="0" indent="0">
              <a:buNone/>
            </a:pPr>
            <a:r>
              <a:rPr lang="en-GB" sz="3600" b="1" dirty="0">
                <a:solidFill>
                  <a:schemeClr val="accent1">
                    <a:lumMod val="75000"/>
                  </a:schemeClr>
                </a:solidFill>
                <a:latin typeface="Calibri" panose="020F0502020204030204" pitchFamily="34" charset="0"/>
                <a:cs typeface="Calibri" panose="020F0502020204030204" pitchFamily="34" charset="0"/>
              </a:rPr>
              <a:t>MOTIVATION</a:t>
            </a:r>
          </a:p>
          <a:p>
            <a:pPr marL="0" indent="0">
              <a:lnSpc>
                <a:spcPct val="160000"/>
              </a:lnSpc>
              <a:spcBef>
                <a:spcPts val="0"/>
              </a:spcBef>
              <a:buNone/>
            </a:pPr>
            <a:r>
              <a:rPr lang="en-GB" sz="3100" dirty="0">
                <a:latin typeface="Calibri" panose="020F0502020204030204" pitchFamily="34" charset="0"/>
                <a:cs typeface="Calibri" panose="020F0502020204030204" pitchFamily="34" charset="0"/>
              </a:rPr>
              <a:t>“Motivation is what energizes, directs, and sustains human behaviour…It is the galvanizing force of all that is vital and meaningful in life. …Research has confirmed that along with autonomy and mastery, a sense of contribution to a larger purpose constitutes a critical component of all meaningful work. It is morally and spiritually uplifting when we feel part of something important, something larger, and something greater and when we know that our contribution helps make a difference.”</a:t>
            </a:r>
          </a:p>
          <a:p>
            <a:pPr marL="0" indent="0">
              <a:buNone/>
            </a:pPr>
            <a:r>
              <a:rPr lang="en-GB" sz="2600" dirty="0">
                <a:solidFill>
                  <a:schemeClr val="accent1">
                    <a:lumMod val="75000"/>
                  </a:schemeClr>
                </a:solidFill>
                <a:latin typeface="Calibri" panose="020F0502020204030204" pitchFamily="34" charset="0"/>
                <a:cs typeface="Calibri" panose="020F0502020204030204" pitchFamily="34" charset="0"/>
              </a:rPr>
              <a:t>Dhiman, 2017, p. 40</a:t>
            </a:r>
            <a:endParaRPr lang="en-MT" sz="26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68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76B6E9-FC7D-D639-E882-837506E46FEA}"/>
            </a:ext>
          </a:extLst>
        </p:cNvPr>
        <p:cNvGrpSpPr/>
        <p:nvPr/>
      </p:nvGrpSpPr>
      <p:grpSpPr>
        <a:xfrm>
          <a:off x="0" y="0"/>
          <a:ext cx="0" cy="0"/>
          <a:chOff x="0" y="0"/>
          <a:chExt cx="0" cy="0"/>
        </a:xfrm>
      </p:grpSpPr>
      <p:pic>
        <p:nvPicPr>
          <p:cNvPr id="6" name="Picture 8" descr="Senior mental health professional facilitates support group Serious senior African American female mental health profession gestures while talking with clients in a support group or group therapy session. She is holding a clipboard. school leader stock pictures, royalty-free photos &amp; images">
            <a:extLst>
              <a:ext uri="{FF2B5EF4-FFF2-40B4-BE49-F238E27FC236}">
                <a16:creationId xmlns:a16="http://schemas.microsoft.com/office/drawing/2014/main" id="{11148488-D11F-930E-DE95-3CAB04336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85" r="28967"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CE3050B-CF0C-D955-4DC6-2A26F54A9608}"/>
              </a:ext>
            </a:extLst>
          </p:cNvPr>
          <p:cNvSpPr>
            <a:spLocks noGrp="1"/>
          </p:cNvSpPr>
          <p:nvPr>
            <p:ph idx="1"/>
          </p:nvPr>
        </p:nvSpPr>
        <p:spPr>
          <a:xfrm>
            <a:off x="6240780" y="1270660"/>
            <a:ext cx="5726430" cy="5096801"/>
          </a:xfrm>
        </p:spPr>
        <p:txBody>
          <a:bodyPr>
            <a:normAutofit/>
          </a:bodyPr>
          <a:lstStyle/>
          <a:p>
            <a:pPr marL="0" indent="0">
              <a:buNone/>
            </a:pPr>
            <a:r>
              <a:rPr lang="en-GB" b="1" dirty="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rPr>
              <a:t>COLLECTIVE INTELLIGENCE</a:t>
            </a:r>
          </a:p>
          <a:p>
            <a:pPr marL="0" indent="0">
              <a:spcBef>
                <a:spcPts val="0"/>
              </a:spcBef>
              <a:buNone/>
            </a:pPr>
            <a:endParaRPr lang="en-GB" sz="1800" dirty="0"/>
          </a:p>
          <a:p>
            <a:pPr marL="0" indent="0">
              <a:spcBef>
                <a:spcPts val="0"/>
              </a:spcBef>
              <a:buNone/>
            </a:pPr>
            <a:r>
              <a:rPr lang="en-GB" sz="2400" dirty="0">
                <a:latin typeface="Calibri" panose="020F0502020204030204" pitchFamily="34" charset="0"/>
                <a:cs typeface="Calibri" panose="020F0502020204030204" pitchFamily="34" charset="0"/>
              </a:rPr>
              <a:t>“Wise groups … are not clone-like. They do not parrot the same views. Instead, they are more like groups of rebels. They do not disagree for the sake of it, but bring insights from different regions of the problem space. Such groups contain people with perspectives that challenge, augment, diverge and cross-pollinate. This represents the hallmark of collective intelligence: how wholes become more than the sum of the parts.”</a:t>
            </a:r>
          </a:p>
          <a:p>
            <a:pPr marL="0" indent="0">
              <a:spcBef>
                <a:spcPts val="0"/>
              </a:spcBef>
              <a:buNone/>
            </a:pPr>
            <a:endParaRPr lang="en-GB" sz="2400" dirty="0">
              <a:latin typeface="Calibri" panose="020F0502020204030204" pitchFamily="34" charset="0"/>
              <a:cs typeface="Calibri" panose="020F0502020204030204" pitchFamily="34" charset="0"/>
            </a:endParaRPr>
          </a:p>
          <a:p>
            <a:pPr marL="0" indent="0">
              <a:spcBef>
                <a:spcPts val="0"/>
              </a:spcBef>
              <a:buNone/>
            </a:pPr>
            <a:r>
              <a:rPr lang="en-GB" sz="2400" dirty="0">
                <a:solidFill>
                  <a:schemeClr val="accent1">
                    <a:lumMod val="75000"/>
                  </a:schemeClr>
                </a:solidFill>
                <a:latin typeface="Calibri" panose="020F0502020204030204" pitchFamily="34" charset="0"/>
                <a:cs typeface="Calibri" panose="020F0502020204030204" pitchFamily="34" charset="0"/>
              </a:rPr>
              <a:t>Matthew Syed, 2019, p. 54</a:t>
            </a:r>
          </a:p>
          <a:p>
            <a:pPr marL="0" indent="0">
              <a:buNone/>
            </a:pPr>
            <a:endParaRPr lang="en-MT"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865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glowing light bulb in sea of unlit bulbs">
            <a:extLst>
              <a:ext uri="{FF2B5EF4-FFF2-40B4-BE49-F238E27FC236}">
                <a16:creationId xmlns:a16="http://schemas.microsoft.com/office/drawing/2014/main" id="{655990E5-1DCF-9C38-9F99-94681B019762}"/>
              </a:ext>
            </a:extLst>
          </p:cNvPr>
          <p:cNvPicPr>
            <a:picLocks noChangeAspect="1"/>
          </p:cNvPicPr>
          <p:nvPr/>
        </p:nvPicPr>
        <p:blipFill rotWithShape="1">
          <a:blip r:embed="rId3"/>
          <a:srcRect l="20478" r="12780"/>
          <a:stretch/>
        </p:blipFill>
        <p:spPr>
          <a:xfrm>
            <a:off x="768873" y="1270457"/>
            <a:ext cx="3872455" cy="4351593"/>
          </a:xfrm>
          <a:prstGeom prst="rect">
            <a:avLst/>
          </a:prstGeom>
        </p:spPr>
      </p:pic>
      <p:sp>
        <p:nvSpPr>
          <p:cNvPr id="3" name="Content Placeholder 2">
            <a:extLst>
              <a:ext uri="{FF2B5EF4-FFF2-40B4-BE49-F238E27FC236}">
                <a16:creationId xmlns:a16="http://schemas.microsoft.com/office/drawing/2014/main" id="{016F6052-E061-DC5E-E526-73540E905167}"/>
              </a:ext>
            </a:extLst>
          </p:cNvPr>
          <p:cNvSpPr>
            <a:spLocks noGrp="1"/>
          </p:cNvSpPr>
          <p:nvPr>
            <p:ph idx="1"/>
          </p:nvPr>
        </p:nvSpPr>
        <p:spPr>
          <a:xfrm>
            <a:off x="5497830" y="1163782"/>
            <a:ext cx="5683778" cy="5076298"/>
          </a:xfrm>
        </p:spPr>
        <p:txBody>
          <a:bodyPr anchor="ctr">
            <a:normAutofit/>
          </a:bodyPr>
          <a:lstStyle/>
          <a:p>
            <a:pPr marL="0" indent="0">
              <a:buNone/>
            </a:pPr>
            <a:r>
              <a:rPr lang="en-GB" b="1" dirty="0">
                <a:solidFill>
                  <a:schemeClr val="accent1">
                    <a:lumMod val="75000"/>
                  </a:schemeClr>
                </a:solidFill>
                <a:latin typeface="Cambria" panose="02040503050406030204" pitchFamily="18" charset="0"/>
                <a:ea typeface="Cambria" panose="02040503050406030204" pitchFamily="18" charset="0"/>
                <a:cs typeface="Calibri" panose="020F0502020204030204" pitchFamily="34" charset="0"/>
              </a:rPr>
              <a:t>APPRECIATIVE INQUIRY</a:t>
            </a:r>
          </a:p>
          <a:p>
            <a:pPr marL="0" indent="0">
              <a:spcBef>
                <a:spcPts val="0"/>
              </a:spcBef>
              <a:buNone/>
            </a:pPr>
            <a:endParaRPr lang="en-GB" sz="1900" dirty="0"/>
          </a:p>
          <a:p>
            <a:pPr marL="0" indent="0">
              <a:buNone/>
            </a:pPr>
            <a:r>
              <a:rPr lang="en-GB" sz="2400" dirty="0">
                <a:latin typeface="Calibri" panose="020F0502020204030204" pitchFamily="34" charset="0"/>
                <a:cs typeface="Calibri" panose="020F0502020204030204" pitchFamily="34" charset="0"/>
              </a:rPr>
              <a:t>We are constantly shaping our reality by our thoughts. We become what we think. We shape our reality through our assumptions, our expectations and our beliefs. Accordingly, if we want to change, we need to change our thinking. We have to change our line of inquiry. Human systems grow and change in the direction in which they ask questions. Success in leadership lies in discovering and linking the untapped energies of a living system.</a:t>
            </a:r>
            <a:endParaRPr lang="en-MT"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99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695B-444F-D35E-05B3-DD11E6750FB8}"/>
              </a:ext>
            </a:extLst>
          </p:cNvPr>
          <p:cNvSpPr>
            <a:spLocks noGrp="1"/>
          </p:cNvSpPr>
          <p:nvPr>
            <p:ph type="title"/>
          </p:nvPr>
        </p:nvSpPr>
        <p:spPr>
          <a:xfrm>
            <a:off x="914400" y="0"/>
            <a:ext cx="10517728" cy="1109921"/>
          </a:xfrm>
        </p:spPr>
        <p:txBody>
          <a:bodyPr>
            <a:normAutofit fontScale="90000"/>
          </a:bodyPr>
          <a:lstStyle/>
          <a:p>
            <a:pPr algn="ctr"/>
            <a:r>
              <a:rPr lang="en-GB" b="1" dirty="0">
                <a:solidFill>
                  <a:schemeClr val="accent1">
                    <a:lumMod val="75000"/>
                  </a:schemeClr>
                </a:solidFill>
                <a:latin typeface="Cambria" panose="02040503050406030204" pitchFamily="18" charset="0"/>
                <a:ea typeface="Cambria" panose="02040503050406030204" pitchFamily="18" charset="0"/>
              </a:rPr>
              <a:t>A ‘NEW’ LANGUAGE …</a:t>
            </a:r>
            <a:br>
              <a:rPr lang="en-GB" b="1" dirty="0">
                <a:solidFill>
                  <a:schemeClr val="accent1">
                    <a:lumMod val="75000"/>
                  </a:schemeClr>
                </a:solidFill>
                <a:latin typeface="Cambria" panose="02040503050406030204" pitchFamily="18" charset="0"/>
                <a:ea typeface="Cambria" panose="02040503050406030204" pitchFamily="18" charset="0"/>
              </a:rPr>
            </a:br>
            <a:r>
              <a:rPr lang="en-GB" b="1" dirty="0">
                <a:solidFill>
                  <a:schemeClr val="accent1">
                    <a:lumMod val="75000"/>
                  </a:schemeClr>
                </a:solidFill>
                <a:latin typeface="Cambria" panose="02040503050406030204" pitchFamily="18" charset="0"/>
                <a:ea typeface="Cambria" panose="02040503050406030204" pitchFamily="18" charset="0"/>
              </a:rPr>
              <a:t>… ‘NEW’ STRATEGIES AND ‘NEW’ PRACTICES</a:t>
            </a:r>
            <a:endParaRPr lang="en-MT"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10085B5-71CE-0BCF-CA6B-381D0EB8B454}"/>
              </a:ext>
            </a:extLst>
          </p:cNvPr>
          <p:cNvSpPr>
            <a:spLocks noGrp="1"/>
          </p:cNvSpPr>
          <p:nvPr>
            <p:ph idx="1"/>
          </p:nvPr>
        </p:nvSpPr>
        <p:spPr>
          <a:xfrm>
            <a:off x="349634" y="1247082"/>
            <a:ext cx="11082494" cy="5765180"/>
          </a:xfrm>
        </p:spPr>
        <p:txBody>
          <a:bodyPr>
            <a:normAutofit fontScale="25000" lnSpcReduction="20000"/>
          </a:bodyPr>
          <a:lstStyle/>
          <a:p>
            <a:pPr marL="0" indent="0">
              <a:lnSpc>
                <a:spcPct val="120000"/>
              </a:lnSpc>
              <a:spcBef>
                <a:spcPts val="0"/>
              </a:spcBef>
              <a:buNone/>
            </a:pPr>
            <a:r>
              <a:rPr lang="en-GB" sz="9600" dirty="0">
                <a:latin typeface="Lucida Handwriting" panose="03010101010101010101" pitchFamily="66" charset="0"/>
              </a:rPr>
              <a:t>courage	sensitivity	  openness	    respect	   understanding</a:t>
            </a:r>
          </a:p>
          <a:p>
            <a:pPr marL="0" indent="0">
              <a:lnSpc>
                <a:spcPct val="120000"/>
              </a:lnSpc>
              <a:spcBef>
                <a:spcPts val="0"/>
              </a:spcBef>
              <a:buNone/>
            </a:pPr>
            <a:endParaRPr lang="en-GB" sz="6400" dirty="0">
              <a:latin typeface="Lucida Handwriting" panose="03010101010101010101" pitchFamily="66" charset="0"/>
            </a:endParaRPr>
          </a:p>
          <a:p>
            <a:pPr marL="0" indent="0">
              <a:lnSpc>
                <a:spcPct val="120000"/>
              </a:lnSpc>
              <a:spcBef>
                <a:spcPts val="0"/>
              </a:spcBef>
              <a:buNone/>
            </a:pPr>
            <a:endParaRPr lang="en-GB" sz="4000" dirty="0">
              <a:latin typeface="Lucida Handwriting" panose="03010101010101010101" pitchFamily="66" charset="0"/>
            </a:endParaRPr>
          </a:p>
          <a:p>
            <a:pPr marL="0" indent="0">
              <a:lnSpc>
                <a:spcPct val="120000"/>
              </a:lnSpc>
              <a:spcBef>
                <a:spcPts val="0"/>
              </a:spcBef>
              <a:buNone/>
            </a:pPr>
            <a:r>
              <a:rPr lang="en-GB" sz="9600" dirty="0">
                <a:latin typeface="Lucida Handwriting" panose="03010101010101010101" pitchFamily="66" charset="0"/>
              </a:rPr>
              <a:t>       moral purpose 	 		shared/collective purpose</a:t>
            </a:r>
          </a:p>
          <a:p>
            <a:pPr marL="0" indent="0">
              <a:lnSpc>
                <a:spcPct val="120000"/>
              </a:lnSpc>
              <a:spcBef>
                <a:spcPts val="0"/>
              </a:spcBef>
              <a:buNone/>
            </a:pPr>
            <a:endParaRPr lang="en-GB" sz="6400" dirty="0">
              <a:latin typeface="Lucida Handwriting" panose="03010101010101010101" pitchFamily="66" charset="0"/>
            </a:endParaRPr>
          </a:p>
          <a:p>
            <a:pPr marL="0" indent="0">
              <a:lnSpc>
                <a:spcPct val="120000"/>
              </a:lnSpc>
              <a:spcBef>
                <a:spcPts val="0"/>
              </a:spcBef>
              <a:buNone/>
            </a:pPr>
            <a:endParaRPr lang="en-GB" sz="4000" dirty="0">
              <a:latin typeface="Lucida Handwriting" panose="03010101010101010101" pitchFamily="66" charset="0"/>
            </a:endParaRPr>
          </a:p>
          <a:p>
            <a:pPr marL="0" indent="0" algn="ctr">
              <a:lnSpc>
                <a:spcPct val="120000"/>
              </a:lnSpc>
              <a:spcBef>
                <a:spcPts val="0"/>
              </a:spcBef>
              <a:buNone/>
            </a:pPr>
            <a:r>
              <a:rPr lang="en-GB" sz="9600" dirty="0">
                <a:latin typeface="Lucida Handwriting" panose="03010101010101010101" pitchFamily="66" charset="0"/>
              </a:rPr>
              <a:t>cognitive diversity	mutual responsibility</a:t>
            </a:r>
          </a:p>
          <a:p>
            <a:pPr marL="0" indent="0" algn="ctr">
              <a:lnSpc>
                <a:spcPct val="120000"/>
              </a:lnSpc>
              <a:spcBef>
                <a:spcPts val="0"/>
              </a:spcBef>
              <a:buNone/>
            </a:pPr>
            <a:r>
              <a:rPr lang="en-GB" sz="9600" dirty="0">
                <a:latin typeface="Lucida Handwriting" panose="03010101010101010101" pitchFamily="66" charset="0"/>
              </a:rPr>
              <a:t>	</a:t>
            </a:r>
          </a:p>
          <a:p>
            <a:pPr marL="0" indent="0" algn="ctr">
              <a:lnSpc>
                <a:spcPct val="120000"/>
              </a:lnSpc>
              <a:spcBef>
                <a:spcPts val="0"/>
              </a:spcBef>
              <a:buNone/>
            </a:pPr>
            <a:r>
              <a:rPr lang="en-GB" sz="9600" dirty="0">
                <a:latin typeface="Lucida Handwriting" panose="03010101010101010101" pitchFamily="66" charset="0"/>
              </a:rPr>
              <a:t>a giving attitude</a:t>
            </a:r>
          </a:p>
          <a:p>
            <a:pPr marL="0" indent="0" algn="ctr">
              <a:lnSpc>
                <a:spcPct val="120000"/>
              </a:lnSpc>
              <a:spcBef>
                <a:spcPts val="0"/>
              </a:spcBef>
              <a:buNone/>
            </a:pPr>
            <a:endParaRPr lang="en-GB" sz="6400" dirty="0">
              <a:latin typeface="Lucida Handwriting" panose="03010101010101010101" pitchFamily="66" charset="0"/>
            </a:endParaRPr>
          </a:p>
          <a:p>
            <a:pPr marL="0" indent="0" algn="ctr">
              <a:lnSpc>
                <a:spcPct val="120000"/>
              </a:lnSpc>
              <a:spcBef>
                <a:spcPts val="0"/>
              </a:spcBef>
              <a:buNone/>
            </a:pPr>
            <a:endParaRPr lang="en-GB" sz="4000" dirty="0">
              <a:latin typeface="Lucida Handwriting" panose="03010101010101010101" pitchFamily="66" charset="0"/>
            </a:endParaRPr>
          </a:p>
          <a:p>
            <a:pPr marL="0" indent="0" algn="ctr">
              <a:lnSpc>
                <a:spcPct val="120000"/>
              </a:lnSpc>
              <a:spcBef>
                <a:spcPts val="0"/>
              </a:spcBef>
              <a:buNone/>
            </a:pPr>
            <a:r>
              <a:rPr lang="en-GB" sz="9600" dirty="0">
                <a:latin typeface="Lucida Handwriting" panose="03010101010101010101" pitchFamily="66" charset="0"/>
              </a:rPr>
              <a:t>Collaborative professionalism		</a:t>
            </a:r>
          </a:p>
          <a:p>
            <a:pPr marL="0" indent="0" algn="ctr">
              <a:lnSpc>
                <a:spcPct val="120000"/>
              </a:lnSpc>
              <a:spcBef>
                <a:spcPts val="0"/>
              </a:spcBef>
              <a:buNone/>
            </a:pPr>
            <a:endParaRPr lang="en-GB" sz="6400" dirty="0">
              <a:latin typeface="Lucida Handwriting" panose="03010101010101010101" pitchFamily="66" charset="0"/>
            </a:endParaRPr>
          </a:p>
          <a:p>
            <a:pPr marL="0" indent="0" algn="ctr">
              <a:lnSpc>
                <a:spcPct val="120000"/>
              </a:lnSpc>
              <a:spcBef>
                <a:spcPts val="0"/>
              </a:spcBef>
              <a:buNone/>
            </a:pPr>
            <a:r>
              <a:rPr lang="en-GB" sz="9600" dirty="0">
                <a:latin typeface="Lucida Handwriting" panose="03010101010101010101" pitchFamily="66" charset="0"/>
              </a:rPr>
              <a:t>transformational / distributed /sustainable leadership</a:t>
            </a:r>
          </a:p>
          <a:p>
            <a:pPr marL="0" indent="0" algn="ctr">
              <a:lnSpc>
                <a:spcPct val="120000"/>
              </a:lnSpc>
              <a:spcBef>
                <a:spcPts val="0"/>
              </a:spcBef>
              <a:buNone/>
            </a:pPr>
            <a:endParaRPr lang="en-GB" sz="6400" dirty="0">
              <a:latin typeface="Lucida Handwriting" panose="03010101010101010101" pitchFamily="66" charset="0"/>
            </a:endParaRPr>
          </a:p>
          <a:p>
            <a:pPr marL="0" indent="0">
              <a:lnSpc>
                <a:spcPct val="120000"/>
              </a:lnSpc>
              <a:spcBef>
                <a:spcPts val="0"/>
              </a:spcBef>
              <a:buNone/>
            </a:pPr>
            <a:endParaRPr lang="en-GB" sz="4000" dirty="0">
              <a:latin typeface="Lucida Handwriting" panose="03010101010101010101" pitchFamily="66" charset="0"/>
            </a:endParaRPr>
          </a:p>
          <a:p>
            <a:pPr marL="0" indent="0" algn="ctr">
              <a:lnSpc>
                <a:spcPct val="120000"/>
              </a:lnSpc>
              <a:spcBef>
                <a:spcPts val="0"/>
              </a:spcBef>
              <a:buNone/>
            </a:pPr>
            <a:r>
              <a:rPr lang="en-GB" sz="9600" dirty="0">
                <a:latin typeface="Lucida Handwriting" panose="03010101010101010101" pitchFamily="66" charset="0"/>
              </a:rPr>
              <a:t>Professional learning communities</a:t>
            </a:r>
          </a:p>
          <a:p>
            <a:pPr marL="0" indent="0" algn="ctr">
              <a:lnSpc>
                <a:spcPct val="120000"/>
              </a:lnSpc>
              <a:spcBef>
                <a:spcPts val="0"/>
              </a:spcBef>
              <a:buNone/>
            </a:pPr>
            <a:endParaRPr lang="en-GB" sz="6400" dirty="0">
              <a:latin typeface="Lucida Handwriting" panose="03010101010101010101" pitchFamily="66" charset="0"/>
            </a:endParaRPr>
          </a:p>
          <a:p>
            <a:pPr marL="0" indent="0" algn="ctr">
              <a:lnSpc>
                <a:spcPct val="120000"/>
              </a:lnSpc>
              <a:spcBef>
                <a:spcPts val="0"/>
              </a:spcBef>
              <a:buNone/>
            </a:pPr>
            <a:endParaRPr lang="en-GB" sz="4000" dirty="0">
              <a:latin typeface="Lucida Handwriting" panose="03010101010101010101" pitchFamily="66" charset="0"/>
            </a:endParaRPr>
          </a:p>
          <a:p>
            <a:pPr marL="0" indent="0" algn="ctr">
              <a:lnSpc>
                <a:spcPct val="120000"/>
              </a:lnSpc>
              <a:spcBef>
                <a:spcPts val="0"/>
              </a:spcBef>
              <a:buNone/>
            </a:pPr>
            <a:r>
              <a:rPr lang="en-GB" sz="9600" dirty="0">
                <a:latin typeface="Lucida Handwriting" panose="03010101010101010101" pitchFamily="66" charset="0"/>
              </a:rPr>
              <a:t>Networked learning</a:t>
            </a:r>
          </a:p>
          <a:p>
            <a:pPr marL="0" indent="0">
              <a:buNone/>
            </a:pPr>
            <a:r>
              <a:rPr lang="en-GB" sz="9600" dirty="0">
                <a:latin typeface="Lucida Handwriting" panose="03010101010101010101" pitchFamily="66" charset="0"/>
              </a:rPr>
              <a:t>			</a:t>
            </a:r>
          </a:p>
          <a:p>
            <a:pPr marL="0" indent="0">
              <a:buNone/>
            </a:pPr>
            <a:endParaRPr lang="en-MT" dirty="0"/>
          </a:p>
        </p:txBody>
      </p:sp>
    </p:spTree>
    <p:extLst>
      <p:ext uri="{BB962C8B-B14F-4D97-AF65-F5344CB8AC3E}">
        <p14:creationId xmlns:p14="http://schemas.microsoft.com/office/powerpoint/2010/main" val="225632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B6F946-FE23-2770-AC11-3C59068B2C8F}"/>
              </a:ext>
            </a:extLst>
          </p:cNvPr>
          <p:cNvSpPr>
            <a:spLocks noGrp="1"/>
          </p:cNvSpPr>
          <p:nvPr>
            <p:ph type="title"/>
          </p:nvPr>
        </p:nvSpPr>
        <p:spPr>
          <a:xfrm>
            <a:off x="466722" y="228601"/>
            <a:ext cx="3201366" cy="1474470"/>
          </a:xfrm>
        </p:spPr>
        <p:txBody>
          <a:bodyPr anchor="b">
            <a:normAutofit/>
          </a:bodyPr>
          <a:lstStyle/>
          <a:p>
            <a:pPr algn="r"/>
            <a:r>
              <a:rPr lang="en-GB" sz="4000" b="1" dirty="0">
                <a:solidFill>
                  <a:srgbClr val="FFFFFF"/>
                </a:solidFill>
                <a:latin typeface="Cambria" panose="02040503050406030204" pitchFamily="18" charset="0"/>
                <a:ea typeface="Cambria" panose="02040503050406030204" pitchFamily="18" charset="0"/>
              </a:rPr>
              <a:t>The challenge</a:t>
            </a:r>
            <a:endParaRPr lang="en-MT" sz="4000" b="1" dirty="0">
              <a:solidFill>
                <a:srgbClr val="FFFFFF"/>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131C7A88-993A-75E8-80E7-D18806295039}"/>
              </a:ext>
            </a:extLst>
          </p:cNvPr>
          <p:cNvSpPr>
            <a:spLocks noGrp="1"/>
          </p:cNvSpPr>
          <p:nvPr>
            <p:ph idx="1"/>
          </p:nvPr>
        </p:nvSpPr>
        <p:spPr>
          <a:xfrm>
            <a:off x="4361745" y="662940"/>
            <a:ext cx="7229573" cy="5726430"/>
          </a:xfrm>
        </p:spPr>
        <p:txBody>
          <a:bodyPr anchor="ctr">
            <a:normAutofit fontScale="92500" lnSpcReduction="20000"/>
          </a:bodyPr>
          <a:lstStyle/>
          <a:p>
            <a:pPr marL="0" indent="0">
              <a:buNone/>
            </a:pPr>
            <a:endParaRPr lang="en-GB" sz="4000" b="1" dirty="0">
              <a:latin typeface="Calibri" panose="020F0502020204030204" pitchFamily="34" charset="0"/>
              <a:cs typeface="Calibri" panose="020F0502020204030204" pitchFamily="34" charset="0"/>
            </a:endParaRPr>
          </a:p>
          <a:p>
            <a:pPr marL="0" indent="0">
              <a:buNone/>
            </a:pPr>
            <a:endParaRPr lang="en-GB" sz="4000" b="1" dirty="0">
              <a:latin typeface="Calibri" panose="020F0502020204030204" pitchFamily="34" charset="0"/>
              <a:cs typeface="Calibri" panose="020F0502020204030204" pitchFamily="34" charset="0"/>
            </a:endParaRPr>
          </a:p>
          <a:p>
            <a:pPr marL="0" indent="0">
              <a:buNone/>
            </a:pPr>
            <a:r>
              <a:rPr lang="en-GB" sz="4300" b="1" dirty="0">
                <a:solidFill>
                  <a:schemeClr val="accent1">
                    <a:lumMod val="60000"/>
                    <a:lumOff val="40000"/>
                  </a:schemeClr>
                </a:solidFill>
                <a:latin typeface="Cambria" panose="02040503050406030204" pitchFamily="18" charset="0"/>
                <a:ea typeface="Cambria" panose="02040503050406030204" pitchFamily="18" charset="0"/>
                <a:cs typeface="Calibri" panose="020F0502020204030204" pitchFamily="34" charset="0"/>
              </a:rPr>
              <a:t>SOCIETAL LEVEL</a:t>
            </a:r>
          </a:p>
          <a:p>
            <a:pPr marL="0" indent="0">
              <a:buNone/>
            </a:pPr>
            <a:endParaRPr lang="en-GB" sz="4000" b="1" dirty="0">
              <a:latin typeface="Calibri" panose="020F0502020204030204" pitchFamily="34" charset="0"/>
              <a:cs typeface="Calibri" panose="020F0502020204030204" pitchFamily="34"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Education can, at times, be perceived as a relatively conservative profession. It is a field that has been constantly told it should be reimagined, that it no longer serves the world in which it exists. We can be slow to embrace changing expectations as expressed through different, maybe even conflicting, reforms. </a:t>
            </a:r>
          </a:p>
          <a:p>
            <a:pPr marL="0" indent="0">
              <a:buNone/>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As Scott (2024) argues “most of our schools still reflect the structure and organisational approach of factories from the Industrial Revolution… We operate in 20</a:t>
            </a:r>
            <a:r>
              <a:rPr lang="en-GB"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400" dirty="0">
                <a:effectLst/>
                <a:latin typeface="Calibri" panose="020F0502020204030204" pitchFamily="34" charset="0"/>
                <a:ea typeface="Calibri" panose="020F0502020204030204" pitchFamily="34" charset="0"/>
                <a:cs typeface="Times New Roman" panose="02020603050405020304" pitchFamily="18" charset="0"/>
              </a:rPr>
              <a:t> century schools, talking about 21</a:t>
            </a:r>
            <a:r>
              <a:rPr lang="en-GB" sz="24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2400" dirty="0">
                <a:effectLst/>
                <a:latin typeface="Calibri" panose="020F0502020204030204" pitchFamily="34" charset="0"/>
                <a:ea typeface="Calibri" panose="020F0502020204030204" pitchFamily="34" charset="0"/>
                <a:cs typeface="Times New Roman" panose="02020603050405020304" pitchFamily="18" charset="0"/>
              </a:rPr>
              <a:t> century outcomes as we hurtle towards the 22nd century” (p.4).  </a:t>
            </a:r>
            <a:endParaRPr lang="en-MT"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b="1" dirty="0">
              <a:latin typeface="Calibri" panose="020F0502020204030204" pitchFamily="34" charset="0"/>
              <a:cs typeface="Calibri" panose="020F0502020204030204" pitchFamily="34" charset="0"/>
            </a:endParaRPr>
          </a:p>
          <a:p>
            <a:pPr marL="0" indent="0">
              <a:buNone/>
            </a:pPr>
            <a:endParaRPr lang="en-GB" sz="2000" b="1" dirty="0">
              <a:solidFill>
                <a:schemeClr val="accent1">
                  <a:lumMod val="75000"/>
                </a:schemeClr>
              </a:solidFill>
              <a:latin typeface="Calibri" panose="020F0502020204030204" pitchFamily="34" charset="0"/>
              <a:cs typeface="Calibri" panose="020F0502020204030204" pitchFamily="34" charset="0"/>
            </a:endParaRPr>
          </a:p>
          <a:p>
            <a:pPr marL="0" indent="0">
              <a:buNone/>
            </a:pPr>
            <a:endParaRPr lang="en-GB" sz="2000" dirty="0"/>
          </a:p>
          <a:p>
            <a:pPr marL="0" indent="0">
              <a:buNone/>
            </a:pPr>
            <a:endParaRPr lang="en-MT" sz="2000" dirty="0"/>
          </a:p>
        </p:txBody>
      </p:sp>
    </p:spTree>
    <p:extLst>
      <p:ext uri="{BB962C8B-B14F-4D97-AF65-F5344CB8AC3E}">
        <p14:creationId xmlns:p14="http://schemas.microsoft.com/office/powerpoint/2010/main" val="373187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37F41A-49DC-9D8A-4715-A5011EBADB4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D536AB3-E4EB-B0F0-AAEF-32B7F84C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D67DADEA-DA90-3960-2701-ACB19A922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E858C9-9C5B-02A5-5BA9-EFD88D16B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109555-FBF9-DB67-979B-508660443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E48CE4-0029-DB0B-58E5-BDCDA4031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D0C8DA5-F1EC-CBC5-2FCA-18161213C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B5061AB7-03CE-A577-369C-5361560E9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0D1B7-C1D5-E7F9-E11B-FA223599A1B3}"/>
              </a:ext>
            </a:extLst>
          </p:cNvPr>
          <p:cNvSpPr>
            <a:spLocks noGrp="1"/>
          </p:cNvSpPr>
          <p:nvPr>
            <p:ph type="title"/>
          </p:nvPr>
        </p:nvSpPr>
        <p:spPr>
          <a:xfrm>
            <a:off x="594732" y="221095"/>
            <a:ext cx="3201366" cy="1573415"/>
          </a:xfrm>
        </p:spPr>
        <p:txBody>
          <a:bodyPr anchor="b">
            <a:normAutofit/>
          </a:bodyPr>
          <a:lstStyle/>
          <a:p>
            <a:pPr algn="r"/>
            <a:r>
              <a:rPr lang="en-GB" sz="4000" b="1" dirty="0">
                <a:solidFill>
                  <a:srgbClr val="FFFFFF"/>
                </a:solidFill>
                <a:latin typeface="Cambria" panose="02040503050406030204" pitchFamily="18" charset="0"/>
                <a:ea typeface="Cambria" panose="02040503050406030204" pitchFamily="18" charset="0"/>
              </a:rPr>
              <a:t>The challenge</a:t>
            </a:r>
            <a:endParaRPr lang="en-MT" sz="4000" b="1" dirty="0">
              <a:solidFill>
                <a:srgbClr val="FFFFFF"/>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8E7B5A2-7CD9-065F-B027-470503C457DC}"/>
              </a:ext>
            </a:extLst>
          </p:cNvPr>
          <p:cNvSpPr>
            <a:spLocks noGrp="1"/>
          </p:cNvSpPr>
          <p:nvPr>
            <p:ph idx="1"/>
          </p:nvPr>
        </p:nvSpPr>
        <p:spPr>
          <a:xfrm>
            <a:off x="4354830" y="2091690"/>
            <a:ext cx="7429500" cy="4580204"/>
          </a:xfrm>
        </p:spPr>
        <p:txBody>
          <a:bodyPr anchor="ctr">
            <a:normAutofit fontScale="85000" lnSpcReduction="10000"/>
          </a:bodyPr>
          <a:lstStyle/>
          <a:p>
            <a:pPr marL="0" indent="0">
              <a:buNone/>
            </a:pPr>
            <a:r>
              <a:rPr lang="en-GB" sz="4000" b="1" dirty="0">
                <a:solidFill>
                  <a:schemeClr val="accent1">
                    <a:lumMod val="60000"/>
                    <a:lumOff val="40000"/>
                  </a:schemeClr>
                </a:solidFill>
                <a:latin typeface="Cambria" panose="02040503050406030204" pitchFamily="18" charset="0"/>
                <a:ea typeface="Cambria" panose="02040503050406030204" pitchFamily="18" charset="0"/>
                <a:cs typeface="Calibri" panose="020F0502020204030204" pitchFamily="34" charset="0"/>
              </a:rPr>
              <a:t>SCHOOL LEVEL</a:t>
            </a:r>
          </a:p>
          <a:p>
            <a:pPr marL="0" indent="0">
              <a:buNone/>
            </a:pPr>
            <a:r>
              <a:rPr lang="en-GB" sz="2600" dirty="0">
                <a:effectLst/>
                <a:ea typeface="Calibri" panose="020F0502020204030204" pitchFamily="34" charset="0"/>
                <a:cs typeface="Times New Roman" panose="02020603050405020304" pitchFamily="18" charset="0"/>
              </a:rPr>
              <a:t>The demands on leaders today are multifarious, disjointed, relentless and chaotic. </a:t>
            </a:r>
            <a:r>
              <a:rPr lang="en-US" sz="2600" b="0" i="0" u="none" strike="noStrike" baseline="0" dirty="0">
                <a:solidFill>
                  <a:srgbClr val="000000"/>
                </a:solidFill>
              </a:rPr>
              <a:t>We are living in an uncertain, turbulent world, a world where issues of corruption, injustice, migration, poverty, and acts of terrorism affect many communities, many nations. As we witness such events, they may make us feel helpless, vulnerable, or else we remain detached, oblivious of the realities that surround us. In fact, Lawrence-Lightfoot  argues that too many of the conversations we engage in about such events are reductionist or rhetorical in nature and encourages us to challenge the dynamics and the language used of such educational/social discourse (2017, p. 493). She incites us to question what we take for granted, to question the unquestionable; to take a stand; to deliberate and engage with issues that affect us and future generations.</a:t>
            </a:r>
            <a:r>
              <a:rPr lang="en-GB" sz="2600" dirty="0">
                <a:effectLst/>
                <a:ea typeface="Calibri" panose="020F0502020204030204" pitchFamily="34" charset="0"/>
                <a:cs typeface="Times New Roman" panose="02020603050405020304" pitchFamily="18" charset="0"/>
              </a:rPr>
              <a:t> </a:t>
            </a:r>
            <a:endParaRPr lang="en-GB" sz="2600" b="1" dirty="0">
              <a:cs typeface="Calibri" panose="020F0502020204030204" pitchFamily="34" charset="0"/>
            </a:endParaRPr>
          </a:p>
          <a:p>
            <a:pPr marL="0" indent="0">
              <a:buNone/>
            </a:pPr>
            <a:endParaRPr lang="en-GB" sz="4000" b="1" dirty="0">
              <a:latin typeface="Calibri" panose="020F0502020204030204" pitchFamily="34" charset="0"/>
              <a:cs typeface="Calibri" panose="020F0502020204030204" pitchFamily="34" charset="0"/>
            </a:endParaRPr>
          </a:p>
          <a:p>
            <a:pPr marL="0" indent="0">
              <a:buNone/>
            </a:pPr>
            <a:endParaRPr lang="en-GB" sz="2000" b="1" dirty="0">
              <a:solidFill>
                <a:schemeClr val="accent1">
                  <a:lumMod val="75000"/>
                </a:schemeClr>
              </a:solidFill>
              <a:latin typeface="Calibri" panose="020F0502020204030204" pitchFamily="34" charset="0"/>
              <a:cs typeface="Calibri" panose="020F0502020204030204" pitchFamily="34" charset="0"/>
            </a:endParaRPr>
          </a:p>
          <a:p>
            <a:pPr marL="0" indent="0">
              <a:buNone/>
            </a:pPr>
            <a:endParaRPr lang="en-GB" sz="2000" dirty="0"/>
          </a:p>
          <a:p>
            <a:pPr marL="0" indent="0">
              <a:buNone/>
            </a:pPr>
            <a:endParaRPr lang="en-MT" sz="2000" dirty="0"/>
          </a:p>
        </p:txBody>
      </p:sp>
    </p:spTree>
    <p:extLst>
      <p:ext uri="{BB962C8B-B14F-4D97-AF65-F5344CB8AC3E}">
        <p14:creationId xmlns:p14="http://schemas.microsoft.com/office/powerpoint/2010/main" val="358594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FB98F0-8AFB-BCF8-90AA-F4D24EE50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50EA98-FF37-B1D2-AD60-06BA8E840CD3}"/>
              </a:ext>
            </a:extLst>
          </p:cNvPr>
          <p:cNvSpPr>
            <a:spLocks noGrp="1"/>
          </p:cNvSpPr>
          <p:nvPr>
            <p:ph type="title"/>
          </p:nvPr>
        </p:nvSpPr>
        <p:spPr>
          <a:xfrm>
            <a:off x="353000" y="68590"/>
            <a:ext cx="5817869" cy="1296163"/>
          </a:xfrm>
        </p:spPr>
        <p:txBody>
          <a:bodyPr anchor="b">
            <a:normAutofit/>
          </a:bodyPr>
          <a:lstStyle/>
          <a:p>
            <a:r>
              <a:rPr lang="en-GB" sz="5400" b="1" dirty="0">
                <a:solidFill>
                  <a:schemeClr val="accent1">
                    <a:lumMod val="75000"/>
                  </a:schemeClr>
                </a:solidFill>
                <a:latin typeface="Cambria" panose="02040503050406030204" pitchFamily="18" charset="0"/>
                <a:ea typeface="Cambria" panose="02040503050406030204" pitchFamily="18" charset="0"/>
              </a:rPr>
              <a:t>The need</a:t>
            </a:r>
            <a:endParaRPr lang="en-MT" sz="5400" b="1"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DF40E947-BC44-2DE3-CF13-38226FAFBE46}"/>
              </a:ext>
            </a:extLst>
          </p:cNvPr>
          <p:cNvSpPr>
            <a:spLocks noGrp="1"/>
          </p:cNvSpPr>
          <p:nvPr>
            <p:ph idx="1"/>
          </p:nvPr>
        </p:nvSpPr>
        <p:spPr>
          <a:xfrm>
            <a:off x="308610" y="1684793"/>
            <a:ext cx="6777990" cy="4498837"/>
          </a:xfrm>
        </p:spPr>
        <p:txBody>
          <a:bodyPr anchor="t">
            <a:normAutofit/>
          </a:bodyPr>
          <a:lstStyle/>
          <a:p>
            <a:pPr marL="0" indent="0">
              <a:buNone/>
            </a:pPr>
            <a:r>
              <a:rPr lang="en-GB" sz="2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need leaders who take the opportunity to pause, to reflect deeply and critically upon the fundamental and particular issues they are facing and to think about the leadership they are enacting. It is a time to identify those strategies that can make a difference. The ones I embrace and am proposing are not new to us, namely ones that focus on investing in people; in their development through initiatives that demonstrate commitment to growth and wellbeing. I believe that this can be achieved through the nurturing of professional learning communities and networked learning communities. </a:t>
            </a:r>
          </a:p>
          <a:p>
            <a:pPr marL="0" indent="0">
              <a:buNone/>
            </a:pPr>
            <a:endParaRPr lang="en-MT" sz="1300" dirty="0"/>
          </a:p>
        </p:txBody>
      </p:sp>
      <p:pic>
        <p:nvPicPr>
          <p:cNvPr id="22" name="Picture 21" descr="Hands holding each other's wrists and interlinked to form a circle">
            <a:extLst>
              <a:ext uri="{FF2B5EF4-FFF2-40B4-BE49-F238E27FC236}">
                <a16:creationId xmlns:a16="http://schemas.microsoft.com/office/drawing/2014/main" id="{1ECC6527-06BE-4FB8-8283-945D5BD1C06D}"/>
              </a:ext>
            </a:extLst>
          </p:cNvPr>
          <p:cNvPicPr>
            <a:picLocks noChangeAspect="1"/>
          </p:cNvPicPr>
          <p:nvPr/>
        </p:nvPicPr>
        <p:blipFill>
          <a:blip r:embed="rId3"/>
          <a:srcRect l="27868" r="24233" b="-1"/>
          <a:stretch/>
        </p:blipFill>
        <p:spPr>
          <a:xfrm>
            <a:off x="7270812" y="10"/>
            <a:ext cx="4921187" cy="6857990"/>
          </a:xfrm>
          <a:prstGeom prst="rect">
            <a:avLst/>
          </a:prstGeom>
        </p:spPr>
      </p:pic>
      <p:grpSp>
        <p:nvGrpSpPr>
          <p:cNvPr id="23" name="Group 22">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7" name="Rectangle 16">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627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82A966C8B01A44B668265FD28133D8" ma:contentTypeVersion="14" ma:contentTypeDescription="Create a new document." ma:contentTypeScope="" ma:versionID="364d521f2e60366b30a417a2d6857a91">
  <xsd:schema xmlns:xsd="http://www.w3.org/2001/XMLSchema" xmlns:xs="http://www.w3.org/2001/XMLSchema" xmlns:p="http://schemas.microsoft.com/office/2006/metadata/properties" xmlns:ns2="e858ade2-32d8-48bf-91a0-ab93c8f8b1f3" xmlns:ns3="295e4cba-f38f-4f46-a1d4-a0f84894d21b" targetNamespace="http://schemas.microsoft.com/office/2006/metadata/properties" ma:root="true" ma:fieldsID="057212d7bf5eddc16b009c97ad560f89" ns2:_="" ns3:_="">
    <xsd:import namespace="e858ade2-32d8-48bf-91a0-ab93c8f8b1f3"/>
    <xsd:import namespace="295e4cba-f38f-4f46-a1d4-a0f84894d21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8ade2-32d8-48bf-91a0-ab93c8f8b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f56e9ef-33f1-4aac-8bf6-4d803550481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5e4cba-f38f-4f46-a1d4-a0f84894d21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aa506c6-675f-4e93-b199-10fd85efb4d3}" ma:internalName="TaxCatchAll" ma:showField="CatchAllData" ma:web="295e4cba-f38f-4f46-a1d4-a0f84894d21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5e4cba-f38f-4f46-a1d4-a0f84894d21b" xsi:nil="true"/>
    <lcf76f155ced4ddcb4097134ff3c332f xmlns="e858ade2-32d8-48bf-91a0-ab93c8f8b1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D6C125-6CEE-4C2B-91D9-C6DB379A1BB8}"/>
</file>

<file path=customXml/itemProps2.xml><?xml version="1.0" encoding="utf-8"?>
<ds:datastoreItem xmlns:ds="http://schemas.openxmlformats.org/officeDocument/2006/customXml" ds:itemID="{2F27FFA5-94EA-49F1-9BF2-B50A6E71C915}"/>
</file>

<file path=customXml/itemProps3.xml><?xml version="1.0" encoding="utf-8"?>
<ds:datastoreItem xmlns:ds="http://schemas.openxmlformats.org/officeDocument/2006/customXml" ds:itemID="{09649AE4-C844-43C1-AC54-36ED817C4EB2}"/>
</file>

<file path=docProps/app.xml><?xml version="1.0" encoding="utf-8"?>
<Properties xmlns="http://schemas.openxmlformats.org/officeDocument/2006/extended-properties" xmlns:vt="http://schemas.openxmlformats.org/officeDocument/2006/docPropsVTypes">
  <Template/>
  <TotalTime>1040</TotalTime>
  <Words>2106</Words>
  <Application>Microsoft Office PowerPoint</Application>
  <PresentationFormat>Widescreen</PresentationFormat>
  <Paragraphs>178</Paragraphs>
  <Slides>25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Cambria</vt:lpstr>
      <vt:lpstr>Ink Free</vt:lpstr>
      <vt:lpstr>Lucida Handwriting</vt:lpstr>
      <vt:lpstr>Times New Roman</vt:lpstr>
      <vt:lpstr>Wingdings</vt:lpstr>
      <vt:lpstr>Wingdings 3</vt:lpstr>
      <vt:lpstr>Office Theme</vt:lpstr>
      <vt:lpstr>SICI GENERAL ASSEMBLY 2024</vt:lpstr>
      <vt:lpstr>Focal points</vt:lpstr>
      <vt:lpstr>WHERE AM I NOW? our personal and collective starting point</vt:lpstr>
      <vt:lpstr>PowerPoint Presentation</vt:lpstr>
      <vt:lpstr>PowerPoint Presentation</vt:lpstr>
      <vt:lpstr>A ‘NEW’ LANGUAGE … … ‘NEW’ STRATEGIES AND ‘NEW’ PRACTICES</vt:lpstr>
      <vt:lpstr>The challenge</vt:lpstr>
      <vt:lpstr>The challenge</vt:lpstr>
      <vt:lpstr>The need</vt:lpstr>
      <vt:lpstr>The proposal</vt:lpstr>
      <vt:lpstr>ADAPTIVE CHALLENGES</vt:lpstr>
      <vt:lpstr>ADAPTIVE CHALLENGES</vt:lpstr>
      <vt:lpstr>THE MORAL IMPERATIVE</vt:lpstr>
      <vt:lpstr>The meaning of leadership</vt:lpstr>
      <vt:lpstr>School leadership</vt:lpstr>
      <vt:lpstr>The reflective school</vt:lpstr>
      <vt:lpstr>Way Forward</vt:lpstr>
      <vt:lpstr>Proposals</vt:lpstr>
      <vt:lpstr> DEFINING  Professional Learning Communities …1</vt:lpstr>
      <vt:lpstr> DEFINING  Professional Learning Communities …2</vt:lpstr>
      <vt:lpstr>  A professional learning community a learning culture</vt:lpstr>
      <vt:lpstr> NETWORKED  Professional Learning Communities</vt:lpstr>
      <vt:lpstr> NETWORKED  Professional Learning Communities</vt:lpstr>
      <vt:lpstr>Alignment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Gatt</dc:creator>
  <cp:lastModifiedBy>CHRISTOPHER BEZZINA</cp:lastModifiedBy>
  <cp:revision>35</cp:revision>
  <cp:lastPrinted>2024-10-25T12:17:38Z</cp:lastPrinted>
  <dcterms:created xsi:type="dcterms:W3CDTF">2024-01-04T12:25:45Z</dcterms:created>
  <dcterms:modified xsi:type="dcterms:W3CDTF">2024-11-14T10:57:58Z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0x010100CA82A966C8B01A44B668265FD28133D8</vt:lpwstr>
  </property>
</Properties>
</file>