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85" r:id="rId2"/>
    <p:sldId id="257" r:id="rId3"/>
    <p:sldId id="275" r:id="rId4"/>
    <p:sldId id="273" r:id="rId5"/>
    <p:sldId id="260" r:id="rId6"/>
    <p:sldId id="262" r:id="rId7"/>
    <p:sldId id="259" r:id="rId8"/>
    <p:sldId id="263" r:id="rId9"/>
    <p:sldId id="277" r:id="rId10"/>
    <p:sldId id="278" r:id="rId11"/>
    <p:sldId id="264" r:id="rId12"/>
    <p:sldId id="265" r:id="rId13"/>
    <p:sldId id="266" r:id="rId14"/>
    <p:sldId id="267" r:id="rId15"/>
    <p:sldId id="283" r:id="rId16"/>
    <p:sldId id="269" r:id="rId17"/>
    <p:sldId id="282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C09AE9-3349-4BC3-84BE-B24EA9958270}">
          <p14:sldIdLst>
            <p14:sldId id="285"/>
            <p14:sldId id="257"/>
            <p14:sldId id="275"/>
            <p14:sldId id="273"/>
            <p14:sldId id="260"/>
            <p14:sldId id="262"/>
            <p14:sldId id="259"/>
            <p14:sldId id="263"/>
            <p14:sldId id="277"/>
            <p14:sldId id="278"/>
            <p14:sldId id="264"/>
            <p14:sldId id="265"/>
            <p14:sldId id="266"/>
            <p14:sldId id="267"/>
            <p14:sldId id="283"/>
            <p14:sldId id="269"/>
            <p14:sldId id="282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AB718-AB8C-419E-8DFE-944064F07221}" v="821" dt="2024-11-19T07:56:49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Gatt" userId="e024dc81-d487-4307-b171-617b7c6fe84d" providerId="ADAL" clId="{53DAB718-AB8C-419E-8DFE-944064F07221}"/>
    <pc:docChg chg="undo custSel addSld delSld modSld sldOrd addSection delSection modSection">
      <pc:chgData name="Denise Gatt" userId="e024dc81-d487-4307-b171-617b7c6fe84d" providerId="ADAL" clId="{53DAB718-AB8C-419E-8DFE-944064F07221}" dt="2024-11-19T07:58:46.433" v="10296" actId="20577"/>
      <pc:docMkLst>
        <pc:docMk/>
      </pc:docMkLst>
      <pc:sldChg chg="modSp del mod">
        <pc:chgData name="Denise Gatt" userId="e024dc81-d487-4307-b171-617b7c6fe84d" providerId="ADAL" clId="{53DAB718-AB8C-419E-8DFE-944064F07221}" dt="2024-11-15T09:49:13.040" v="8318" actId="2696"/>
        <pc:sldMkLst>
          <pc:docMk/>
          <pc:sldMk cId="2340195408" sldId="256"/>
        </pc:sldMkLst>
        <pc:spChg chg="mod">
          <ac:chgData name="Denise Gatt" userId="e024dc81-d487-4307-b171-617b7c6fe84d" providerId="ADAL" clId="{53DAB718-AB8C-419E-8DFE-944064F07221}" dt="2024-11-11T11:39:20.380" v="8232" actId="20577"/>
          <ac:spMkLst>
            <pc:docMk/>
            <pc:sldMk cId="2340195408" sldId="256"/>
            <ac:spMk id="2" creationId="{08EC8375-11F5-FE6C-F0A5-EE884783FCE6}"/>
          </ac:spMkLst>
        </pc:spChg>
      </pc:sldChg>
      <pc:sldChg chg="addSp delSp modSp mod">
        <pc:chgData name="Denise Gatt" userId="e024dc81-d487-4307-b171-617b7c6fe84d" providerId="ADAL" clId="{53DAB718-AB8C-419E-8DFE-944064F07221}" dt="2024-11-15T13:35:46.452" v="8601" actId="21"/>
        <pc:sldMkLst>
          <pc:docMk/>
          <pc:sldMk cId="3882529480" sldId="257"/>
        </pc:sldMkLst>
        <pc:spChg chg="mod">
          <ac:chgData name="Denise Gatt" userId="e024dc81-d487-4307-b171-617b7c6fe84d" providerId="ADAL" clId="{53DAB718-AB8C-419E-8DFE-944064F07221}" dt="2024-11-11T11:15:03.323" v="8140" actId="26606"/>
          <ac:spMkLst>
            <pc:docMk/>
            <pc:sldMk cId="3882529480" sldId="257"/>
            <ac:spMk id="2" creationId="{CBC96901-0AD4-581B-9D88-FA07C25109A6}"/>
          </ac:spMkLst>
        </pc:spChg>
        <pc:spChg chg="del mod">
          <ac:chgData name="Denise Gatt" userId="e024dc81-d487-4307-b171-617b7c6fe84d" providerId="ADAL" clId="{53DAB718-AB8C-419E-8DFE-944064F07221}" dt="2024-11-11T11:15:03.323" v="8140" actId="26606"/>
          <ac:spMkLst>
            <pc:docMk/>
            <pc:sldMk cId="3882529480" sldId="257"/>
            <ac:spMk id="3" creationId="{38597318-2EF3-0911-A052-E0E99EF882A2}"/>
          </ac:spMkLst>
        </pc:spChg>
        <pc:spChg chg="del mod">
          <ac:chgData name="Denise Gatt" userId="e024dc81-d487-4307-b171-617b7c6fe84d" providerId="ADAL" clId="{53DAB718-AB8C-419E-8DFE-944064F07221}" dt="2024-11-15T13:35:46.452" v="8601" actId="21"/>
          <ac:spMkLst>
            <pc:docMk/>
            <pc:sldMk cId="3882529480" sldId="257"/>
            <ac:spMk id="4" creationId="{1DA36591-A2F2-8191-FAAF-DB53053C8F7D}"/>
          </ac:spMkLst>
        </pc:spChg>
        <pc:spChg chg="mod">
          <ac:chgData name="Denise Gatt" userId="e024dc81-d487-4307-b171-617b7c6fe84d" providerId="ADAL" clId="{53DAB718-AB8C-419E-8DFE-944064F07221}" dt="2024-11-15T13:33:07.292" v="8504" actId="20577"/>
          <ac:spMkLst>
            <pc:docMk/>
            <pc:sldMk cId="3882529480" sldId="257"/>
            <ac:spMk id="5" creationId="{3397B137-F776-F3C7-4D82-1C4D2D7ECC9F}"/>
          </ac:spMkLst>
        </pc:spChg>
        <pc:spChg chg="mod">
          <ac:chgData name="Denise Gatt" userId="e024dc81-d487-4307-b171-617b7c6fe84d" providerId="ADAL" clId="{53DAB718-AB8C-419E-8DFE-944064F07221}" dt="2024-11-11T11:15:03.323" v="8140" actId="26606"/>
          <ac:spMkLst>
            <pc:docMk/>
            <pc:sldMk cId="3882529480" sldId="257"/>
            <ac:spMk id="6" creationId="{7FCB0FA0-205E-2160-676B-3DAF5D69B8A3}"/>
          </ac:spMkLst>
        </pc:spChg>
        <pc:graphicFrameChg chg="add mod">
          <ac:chgData name="Denise Gatt" userId="e024dc81-d487-4307-b171-617b7c6fe84d" providerId="ADAL" clId="{53DAB718-AB8C-419E-8DFE-944064F07221}" dt="2024-11-11T11:15:40.298" v="8142" actId="12100"/>
          <ac:graphicFrameMkLst>
            <pc:docMk/>
            <pc:sldMk cId="3882529480" sldId="257"/>
            <ac:graphicFrameMk id="8" creationId="{5F3025D5-B12F-B809-EA6D-F98CB9ECC6C5}"/>
          </ac:graphicFrameMkLst>
        </pc:graphicFrameChg>
      </pc:sldChg>
      <pc:sldChg chg="modSp del mod">
        <pc:chgData name="Denise Gatt" userId="e024dc81-d487-4307-b171-617b7c6fe84d" providerId="ADAL" clId="{53DAB718-AB8C-419E-8DFE-944064F07221}" dt="2024-11-06T13:13:15.294" v="1059" actId="2696"/>
        <pc:sldMkLst>
          <pc:docMk/>
          <pc:sldMk cId="665332039" sldId="258"/>
        </pc:sldMkLst>
        <pc:spChg chg="mod">
          <ac:chgData name="Denise Gatt" userId="e024dc81-d487-4307-b171-617b7c6fe84d" providerId="ADAL" clId="{53DAB718-AB8C-419E-8DFE-944064F07221}" dt="2024-11-06T13:09:28.190" v="874" actId="20577"/>
          <ac:spMkLst>
            <pc:docMk/>
            <pc:sldMk cId="665332039" sldId="258"/>
            <ac:spMk id="2" creationId="{2E7647BC-AC1D-03BC-4190-2A1EE66D598B}"/>
          </ac:spMkLst>
        </pc:spChg>
      </pc:sldChg>
      <pc:sldChg chg="addSp delSp modSp mod ord">
        <pc:chgData name="Denise Gatt" userId="e024dc81-d487-4307-b171-617b7c6fe84d" providerId="ADAL" clId="{53DAB718-AB8C-419E-8DFE-944064F07221}" dt="2024-11-19T07:51:33.477" v="10119" actId="20577"/>
        <pc:sldMkLst>
          <pc:docMk/>
          <pc:sldMk cId="1329052966" sldId="259"/>
        </pc:sldMkLst>
        <pc:spChg chg="mod">
          <ac:chgData name="Denise Gatt" userId="e024dc81-d487-4307-b171-617b7c6fe84d" providerId="ADAL" clId="{53DAB718-AB8C-419E-8DFE-944064F07221}" dt="2024-11-13T09:33:18.560" v="8237" actId="3062"/>
          <ac:spMkLst>
            <pc:docMk/>
            <pc:sldMk cId="1329052966" sldId="259"/>
            <ac:spMk id="2" creationId="{93CE7AA6-475A-79DE-0FAE-BA3F8E8318D2}"/>
          </ac:spMkLst>
        </pc:spChg>
        <pc:spChg chg="del mod">
          <ac:chgData name="Denise Gatt" userId="e024dc81-d487-4307-b171-617b7c6fe84d" providerId="ADAL" clId="{53DAB718-AB8C-419E-8DFE-944064F07221}" dt="2024-11-07T12:52:25.568" v="1981" actId="12084"/>
          <ac:spMkLst>
            <pc:docMk/>
            <pc:sldMk cId="1329052966" sldId="259"/>
            <ac:spMk id="3" creationId="{FCE91613-CFC4-67D7-FD41-A5A4FF69D5E2}"/>
          </ac:spMkLst>
        </pc:spChg>
        <pc:spChg chg="del">
          <ac:chgData name="Denise Gatt" userId="e024dc81-d487-4307-b171-617b7c6fe84d" providerId="ADAL" clId="{53DAB718-AB8C-419E-8DFE-944064F07221}" dt="2024-11-15T13:36:32.108" v="8663" actId="21"/>
          <ac:spMkLst>
            <pc:docMk/>
            <pc:sldMk cId="1329052966" sldId="259"/>
            <ac:spMk id="4" creationId="{0050EE48-CC7E-DF98-E864-138DA6D22BF7}"/>
          </ac:spMkLst>
        </pc:spChg>
        <pc:spChg chg="mod">
          <ac:chgData name="Denise Gatt" userId="e024dc81-d487-4307-b171-617b7c6fe84d" providerId="ADAL" clId="{53DAB718-AB8C-419E-8DFE-944064F07221}" dt="2024-11-15T13:36:54.183" v="8721" actId="20577"/>
          <ac:spMkLst>
            <pc:docMk/>
            <pc:sldMk cId="1329052966" sldId="259"/>
            <ac:spMk id="5" creationId="{5D23B799-6BC8-A0EB-322C-7DFEEAF3D351}"/>
          </ac:spMkLst>
        </pc:spChg>
        <pc:graphicFrameChg chg="add mod">
          <ac:chgData name="Denise Gatt" userId="e024dc81-d487-4307-b171-617b7c6fe84d" providerId="ADAL" clId="{53DAB718-AB8C-419E-8DFE-944064F07221}" dt="2024-11-19T07:51:33.477" v="10119" actId="20577"/>
          <ac:graphicFrameMkLst>
            <pc:docMk/>
            <pc:sldMk cId="1329052966" sldId="259"/>
            <ac:graphicFrameMk id="7" creationId="{D81A1A43-4218-BD62-99A9-E4F129055D15}"/>
          </ac:graphicFrameMkLst>
        </pc:graphicFrameChg>
      </pc:sldChg>
      <pc:sldChg chg="addSp delSp modSp mod">
        <pc:chgData name="Denise Gatt" userId="e024dc81-d487-4307-b171-617b7c6fe84d" providerId="ADAL" clId="{53DAB718-AB8C-419E-8DFE-944064F07221}" dt="2024-11-15T13:34:28.366" v="8582" actId="20577"/>
        <pc:sldMkLst>
          <pc:docMk/>
          <pc:sldMk cId="1181056204" sldId="260"/>
        </pc:sldMkLst>
        <pc:spChg chg="mod">
          <ac:chgData name="Denise Gatt" userId="e024dc81-d487-4307-b171-617b7c6fe84d" providerId="ADAL" clId="{53DAB718-AB8C-419E-8DFE-944064F07221}" dt="2024-11-11T11:01:07.844" v="8086" actId="20577"/>
          <ac:spMkLst>
            <pc:docMk/>
            <pc:sldMk cId="1181056204" sldId="260"/>
            <ac:spMk id="2" creationId="{6D8C5EF8-AD63-1A85-B531-A61B5AFCF35E}"/>
          </ac:spMkLst>
        </pc:spChg>
        <pc:spChg chg="del mod">
          <ac:chgData name="Denise Gatt" userId="e024dc81-d487-4307-b171-617b7c6fe84d" providerId="ADAL" clId="{53DAB718-AB8C-419E-8DFE-944064F07221}" dt="2024-11-07T12:47:00.781" v="1833" actId="12084"/>
          <ac:spMkLst>
            <pc:docMk/>
            <pc:sldMk cId="1181056204" sldId="260"/>
            <ac:spMk id="3" creationId="{72F2A2C7-5F6B-2152-F31E-5433B3423EEF}"/>
          </ac:spMkLst>
        </pc:spChg>
        <pc:spChg chg="mod">
          <ac:chgData name="Denise Gatt" userId="e024dc81-d487-4307-b171-617b7c6fe84d" providerId="ADAL" clId="{53DAB718-AB8C-419E-8DFE-944064F07221}" dt="2024-11-15T13:34:28.366" v="8582" actId="20577"/>
          <ac:spMkLst>
            <pc:docMk/>
            <pc:sldMk cId="1181056204" sldId="260"/>
            <ac:spMk id="5" creationId="{E0932B16-5EA1-0569-A5C2-40DB284AE3C2}"/>
          </ac:spMkLst>
        </pc:spChg>
        <pc:graphicFrameChg chg="add mod">
          <ac:chgData name="Denise Gatt" userId="e024dc81-d487-4307-b171-617b7c6fe84d" providerId="ADAL" clId="{53DAB718-AB8C-419E-8DFE-944064F07221}" dt="2024-11-15T13:34:06.093" v="8510" actId="1076"/>
          <ac:graphicFrameMkLst>
            <pc:docMk/>
            <pc:sldMk cId="1181056204" sldId="260"/>
            <ac:graphicFrameMk id="7" creationId="{A82694F8-31B9-6B11-A841-166C4CA052F9}"/>
          </ac:graphicFrameMkLst>
        </pc:graphicFrameChg>
      </pc:sldChg>
      <pc:sldChg chg="del">
        <pc:chgData name="Denise Gatt" userId="e024dc81-d487-4307-b171-617b7c6fe84d" providerId="ADAL" clId="{53DAB718-AB8C-419E-8DFE-944064F07221}" dt="2024-11-07T13:31:48.479" v="2381" actId="2696"/>
        <pc:sldMkLst>
          <pc:docMk/>
          <pc:sldMk cId="3308528550" sldId="261"/>
        </pc:sldMkLst>
      </pc:sldChg>
      <pc:sldChg chg="addSp delSp modSp mod ord">
        <pc:chgData name="Denise Gatt" userId="e024dc81-d487-4307-b171-617b7c6fe84d" providerId="ADAL" clId="{53DAB718-AB8C-419E-8DFE-944064F07221}" dt="2024-11-15T13:36:18.605" v="8662" actId="20577"/>
        <pc:sldMkLst>
          <pc:docMk/>
          <pc:sldMk cId="2918481566" sldId="262"/>
        </pc:sldMkLst>
        <pc:spChg chg="mod">
          <ac:chgData name="Denise Gatt" userId="e024dc81-d487-4307-b171-617b7c6fe84d" providerId="ADAL" clId="{53DAB718-AB8C-419E-8DFE-944064F07221}" dt="2024-11-08T13:34:38.133" v="2674" actId="3062"/>
          <ac:spMkLst>
            <pc:docMk/>
            <pc:sldMk cId="2918481566" sldId="262"/>
            <ac:spMk id="2" creationId="{FA9DF22F-1D40-F181-9344-CB66FF5A0D41}"/>
          </ac:spMkLst>
        </pc:spChg>
        <pc:spChg chg="del mod">
          <ac:chgData name="Denise Gatt" userId="e024dc81-d487-4307-b171-617b7c6fe84d" providerId="ADAL" clId="{53DAB718-AB8C-419E-8DFE-944064F07221}" dt="2024-11-07T13:14:35.518" v="2051"/>
          <ac:spMkLst>
            <pc:docMk/>
            <pc:sldMk cId="2918481566" sldId="262"/>
            <ac:spMk id="3" creationId="{A0C7EAC0-9988-A020-EB17-0EF2A5B78488}"/>
          </ac:spMkLst>
        </pc:spChg>
        <pc:spChg chg="del">
          <ac:chgData name="Denise Gatt" userId="e024dc81-d487-4307-b171-617b7c6fe84d" providerId="ADAL" clId="{53DAB718-AB8C-419E-8DFE-944064F07221}" dt="2024-11-15T13:35:59.924" v="8602" actId="21"/>
          <ac:spMkLst>
            <pc:docMk/>
            <pc:sldMk cId="2918481566" sldId="262"/>
            <ac:spMk id="4" creationId="{58D66574-C416-C93C-B37C-74B570B2EDD9}"/>
          </ac:spMkLst>
        </pc:spChg>
        <pc:spChg chg="mod">
          <ac:chgData name="Denise Gatt" userId="e024dc81-d487-4307-b171-617b7c6fe84d" providerId="ADAL" clId="{53DAB718-AB8C-419E-8DFE-944064F07221}" dt="2024-11-15T13:36:18.605" v="8662" actId="20577"/>
          <ac:spMkLst>
            <pc:docMk/>
            <pc:sldMk cId="2918481566" sldId="262"/>
            <ac:spMk id="5" creationId="{29320B03-9D10-991C-78AE-558DF366CB54}"/>
          </ac:spMkLst>
        </pc:spChg>
        <pc:spChg chg="add del mod">
          <ac:chgData name="Denise Gatt" userId="e024dc81-d487-4307-b171-617b7c6fe84d" providerId="ADAL" clId="{53DAB718-AB8C-419E-8DFE-944064F07221}" dt="2024-11-07T13:31:12.085" v="2378"/>
          <ac:spMkLst>
            <pc:docMk/>
            <pc:sldMk cId="2918481566" sldId="262"/>
            <ac:spMk id="9" creationId="{38FC9571-0B08-BFEB-7EF1-2496ADF4E203}"/>
          </ac:spMkLst>
        </pc:spChg>
        <pc:picChg chg="add del mod">
          <ac:chgData name="Denise Gatt" userId="e024dc81-d487-4307-b171-617b7c6fe84d" providerId="ADAL" clId="{53DAB718-AB8C-419E-8DFE-944064F07221}" dt="2024-11-07T13:17:47.575" v="2082" actId="21"/>
          <ac:picMkLst>
            <pc:docMk/>
            <pc:sldMk cId="2918481566" sldId="262"/>
            <ac:picMk id="7" creationId="{953C8B1E-D314-8938-110E-41FEDE92F4DF}"/>
          </ac:picMkLst>
        </pc:picChg>
        <pc:picChg chg="add mod">
          <ac:chgData name="Denise Gatt" userId="e024dc81-d487-4307-b171-617b7c6fe84d" providerId="ADAL" clId="{53DAB718-AB8C-419E-8DFE-944064F07221}" dt="2024-11-07T13:32:47.255" v="2421" actId="1440"/>
          <ac:picMkLst>
            <pc:docMk/>
            <pc:sldMk cId="2918481566" sldId="262"/>
            <ac:picMk id="10" creationId="{D61F1726-3ED7-B98F-C47D-E429D068E7E7}"/>
          </ac:picMkLst>
        </pc:picChg>
      </pc:sldChg>
      <pc:sldChg chg="addSp delSp modSp mod">
        <pc:chgData name="Denise Gatt" userId="e024dc81-d487-4307-b171-617b7c6fe84d" providerId="ADAL" clId="{53DAB718-AB8C-419E-8DFE-944064F07221}" dt="2024-11-15T13:38:44.970" v="8800" actId="20577"/>
        <pc:sldMkLst>
          <pc:docMk/>
          <pc:sldMk cId="3878582193" sldId="263"/>
        </pc:sldMkLst>
        <pc:spChg chg="mod">
          <ac:chgData name="Denise Gatt" userId="e024dc81-d487-4307-b171-617b7c6fe84d" providerId="ADAL" clId="{53DAB718-AB8C-419E-8DFE-944064F07221}" dt="2024-11-08T13:34:08.480" v="2672" actId="3062"/>
          <ac:spMkLst>
            <pc:docMk/>
            <pc:sldMk cId="3878582193" sldId="263"/>
            <ac:spMk id="2" creationId="{C2FFBC4D-D56C-499D-A7D9-3ABA660A0D02}"/>
          </ac:spMkLst>
        </pc:spChg>
        <pc:spChg chg="mod">
          <ac:chgData name="Denise Gatt" userId="e024dc81-d487-4307-b171-617b7c6fe84d" providerId="ADAL" clId="{53DAB718-AB8C-419E-8DFE-944064F07221}" dt="2024-11-07T13:32:05.429" v="2414" actId="5793"/>
          <ac:spMkLst>
            <pc:docMk/>
            <pc:sldMk cId="3878582193" sldId="263"/>
            <ac:spMk id="3" creationId="{DDB09674-2A85-6588-F12A-354886B15FC7}"/>
          </ac:spMkLst>
        </pc:spChg>
        <pc:spChg chg="del">
          <ac:chgData name="Denise Gatt" userId="e024dc81-d487-4307-b171-617b7c6fe84d" providerId="ADAL" clId="{53DAB718-AB8C-419E-8DFE-944064F07221}" dt="2024-11-15T13:38:23.605" v="8728" actId="21"/>
          <ac:spMkLst>
            <pc:docMk/>
            <pc:sldMk cId="3878582193" sldId="263"/>
            <ac:spMk id="4" creationId="{52BE2A3E-7850-2907-C860-76BF9856800E}"/>
          </ac:spMkLst>
        </pc:spChg>
        <pc:spChg chg="mod">
          <ac:chgData name="Denise Gatt" userId="e024dc81-d487-4307-b171-617b7c6fe84d" providerId="ADAL" clId="{53DAB718-AB8C-419E-8DFE-944064F07221}" dt="2024-11-15T13:38:44.970" v="8800" actId="20577"/>
          <ac:spMkLst>
            <pc:docMk/>
            <pc:sldMk cId="3878582193" sldId="263"/>
            <ac:spMk id="5" creationId="{4ACB854E-FD12-3539-7246-6F734FC89317}"/>
          </ac:spMkLst>
        </pc:spChg>
        <pc:picChg chg="add mod">
          <ac:chgData name="Denise Gatt" userId="e024dc81-d487-4307-b171-617b7c6fe84d" providerId="ADAL" clId="{53DAB718-AB8C-419E-8DFE-944064F07221}" dt="2024-11-15T13:37:50.669" v="8724" actId="1440"/>
          <ac:picMkLst>
            <pc:docMk/>
            <pc:sldMk cId="3878582193" sldId="263"/>
            <ac:picMk id="7" creationId="{23C53C54-F256-A4B5-CA97-B0BEEEFF4FCB}"/>
          </ac:picMkLst>
        </pc:picChg>
      </pc:sldChg>
      <pc:sldChg chg="addSp delSp modSp mod">
        <pc:chgData name="Denise Gatt" userId="e024dc81-d487-4307-b171-617b7c6fe84d" providerId="ADAL" clId="{53DAB718-AB8C-419E-8DFE-944064F07221}" dt="2024-11-15T13:40:15.311" v="8944" actId="20577"/>
        <pc:sldMkLst>
          <pc:docMk/>
          <pc:sldMk cId="2026418836" sldId="264"/>
        </pc:sldMkLst>
        <pc:spChg chg="mod">
          <ac:chgData name="Denise Gatt" userId="e024dc81-d487-4307-b171-617b7c6fe84d" providerId="ADAL" clId="{53DAB718-AB8C-419E-8DFE-944064F07221}" dt="2024-11-08T13:33:04.638" v="2666" actId="3062"/>
          <ac:spMkLst>
            <pc:docMk/>
            <pc:sldMk cId="2026418836" sldId="264"/>
            <ac:spMk id="2" creationId="{B21E805E-179B-56AF-4573-AEED1DBFC45E}"/>
          </ac:spMkLst>
        </pc:spChg>
        <pc:spChg chg="del mod">
          <ac:chgData name="Denise Gatt" userId="e024dc81-d487-4307-b171-617b7c6fe84d" providerId="ADAL" clId="{53DAB718-AB8C-419E-8DFE-944064F07221}" dt="2024-11-08T13:32:19.931" v="2660" actId="26606"/>
          <ac:spMkLst>
            <pc:docMk/>
            <pc:sldMk cId="2026418836" sldId="264"/>
            <ac:spMk id="3" creationId="{72BFD6AC-F37C-E600-8B1B-491A56160027}"/>
          </ac:spMkLst>
        </pc:spChg>
        <pc:spChg chg="del mod">
          <ac:chgData name="Denise Gatt" userId="e024dc81-d487-4307-b171-617b7c6fe84d" providerId="ADAL" clId="{53DAB718-AB8C-419E-8DFE-944064F07221}" dt="2024-11-15T13:39:56.342" v="8885" actId="21"/>
          <ac:spMkLst>
            <pc:docMk/>
            <pc:sldMk cId="2026418836" sldId="264"/>
            <ac:spMk id="4" creationId="{30382F51-7BCB-BBE0-B64A-19963425B2E7}"/>
          </ac:spMkLst>
        </pc:spChg>
        <pc:spChg chg="mod">
          <ac:chgData name="Denise Gatt" userId="e024dc81-d487-4307-b171-617b7c6fe84d" providerId="ADAL" clId="{53DAB718-AB8C-419E-8DFE-944064F07221}" dt="2024-11-15T13:40:15.311" v="8944" actId="20577"/>
          <ac:spMkLst>
            <pc:docMk/>
            <pc:sldMk cId="2026418836" sldId="264"/>
            <ac:spMk id="5" creationId="{9E2526F6-8371-E904-4F3D-B87F266AD7A3}"/>
          </ac:spMkLst>
        </pc:spChg>
        <pc:spChg chg="mod">
          <ac:chgData name="Denise Gatt" userId="e024dc81-d487-4307-b171-617b7c6fe84d" providerId="ADAL" clId="{53DAB718-AB8C-419E-8DFE-944064F07221}" dt="2024-11-08T13:32:19.931" v="2660" actId="26606"/>
          <ac:spMkLst>
            <pc:docMk/>
            <pc:sldMk cId="2026418836" sldId="264"/>
            <ac:spMk id="6" creationId="{8786BF4C-B139-E36D-ECF5-1EF4FA6442E2}"/>
          </ac:spMkLst>
        </pc:spChg>
        <pc:spChg chg="add mod">
          <ac:chgData name="Denise Gatt" userId="e024dc81-d487-4307-b171-617b7c6fe84d" providerId="ADAL" clId="{53DAB718-AB8C-419E-8DFE-944064F07221}" dt="2024-11-08T13:32:06.613" v="2659" actId="33987"/>
          <ac:spMkLst>
            <pc:docMk/>
            <pc:sldMk cId="2026418836" sldId="264"/>
            <ac:spMk id="7" creationId="{6D552649-D925-93B2-0999-EF72773FD019}"/>
          </ac:spMkLst>
        </pc:spChg>
        <pc:graphicFrameChg chg="add mod">
          <ac:chgData name="Denise Gatt" userId="e024dc81-d487-4307-b171-617b7c6fe84d" providerId="ADAL" clId="{53DAB718-AB8C-419E-8DFE-944064F07221}" dt="2024-11-08T13:32:56.284" v="2665" actId="12100"/>
          <ac:graphicFrameMkLst>
            <pc:docMk/>
            <pc:sldMk cId="2026418836" sldId="264"/>
            <ac:graphicFrameMk id="8" creationId="{32E0C573-E8E4-D25E-D6DE-F11C86059B61}"/>
          </ac:graphicFrameMkLst>
        </pc:graphicFrameChg>
      </pc:sldChg>
      <pc:sldChg chg="addSp delSp modSp mod modClrScheme chgLayout">
        <pc:chgData name="Denise Gatt" userId="e024dc81-d487-4307-b171-617b7c6fe84d" providerId="ADAL" clId="{53DAB718-AB8C-419E-8DFE-944064F07221}" dt="2024-11-15T13:40:49.917" v="9001" actId="20577"/>
        <pc:sldMkLst>
          <pc:docMk/>
          <pc:sldMk cId="1968344329" sldId="265"/>
        </pc:sldMkLst>
        <pc:spChg chg="mod">
          <ac:chgData name="Denise Gatt" userId="e024dc81-d487-4307-b171-617b7c6fe84d" providerId="ADAL" clId="{53DAB718-AB8C-419E-8DFE-944064F07221}" dt="2024-11-11T11:05:30.639" v="8089" actId="26606"/>
          <ac:spMkLst>
            <pc:docMk/>
            <pc:sldMk cId="1968344329" sldId="265"/>
            <ac:spMk id="2" creationId="{5AD3E356-D730-B2DF-2A30-E315ADDB576D}"/>
          </ac:spMkLst>
        </pc:spChg>
        <pc:spChg chg="del mod">
          <ac:chgData name="Denise Gatt" userId="e024dc81-d487-4307-b171-617b7c6fe84d" providerId="ADAL" clId="{53DAB718-AB8C-419E-8DFE-944064F07221}" dt="2024-11-11T11:05:18.686" v="8087"/>
          <ac:spMkLst>
            <pc:docMk/>
            <pc:sldMk cId="1968344329" sldId="265"/>
            <ac:spMk id="3" creationId="{C2650CF9-F2A9-5D72-AEE0-3BC1D85704BC}"/>
          </ac:spMkLst>
        </pc:spChg>
        <pc:spChg chg="del mod">
          <ac:chgData name="Denise Gatt" userId="e024dc81-d487-4307-b171-617b7c6fe84d" providerId="ADAL" clId="{53DAB718-AB8C-419E-8DFE-944064F07221}" dt="2024-11-15T13:40:33.315" v="8945" actId="21"/>
          <ac:spMkLst>
            <pc:docMk/>
            <pc:sldMk cId="1968344329" sldId="265"/>
            <ac:spMk id="4" creationId="{6404A85C-2941-F481-3D3A-2E26298F4AB2}"/>
          </ac:spMkLst>
        </pc:spChg>
        <pc:spChg chg="mod">
          <ac:chgData name="Denise Gatt" userId="e024dc81-d487-4307-b171-617b7c6fe84d" providerId="ADAL" clId="{53DAB718-AB8C-419E-8DFE-944064F07221}" dt="2024-11-15T13:40:49.917" v="9001" actId="20577"/>
          <ac:spMkLst>
            <pc:docMk/>
            <pc:sldMk cId="1968344329" sldId="265"/>
            <ac:spMk id="5" creationId="{E63A26CF-60A9-DA4B-8F81-DE818C90AC0A}"/>
          </ac:spMkLst>
        </pc:spChg>
        <pc:spChg chg="mod">
          <ac:chgData name="Denise Gatt" userId="e024dc81-d487-4307-b171-617b7c6fe84d" providerId="ADAL" clId="{53DAB718-AB8C-419E-8DFE-944064F07221}" dt="2024-11-11T11:05:30.639" v="8089" actId="26606"/>
          <ac:spMkLst>
            <pc:docMk/>
            <pc:sldMk cId="1968344329" sldId="265"/>
            <ac:spMk id="6" creationId="{E54386C6-DA73-48F9-B933-B1EC4BCC9213}"/>
          </ac:spMkLst>
        </pc:spChg>
        <pc:spChg chg="add del mod">
          <ac:chgData name="Denise Gatt" userId="e024dc81-d487-4307-b171-617b7c6fe84d" providerId="ADAL" clId="{53DAB718-AB8C-419E-8DFE-944064F07221}" dt="2024-11-11T11:06:58.918" v="8106" actId="21"/>
          <ac:spMkLst>
            <pc:docMk/>
            <pc:sldMk cId="1968344329" sldId="265"/>
            <ac:spMk id="12" creationId="{F9F0754B-8CA4-E9CD-A443-347F69AFC71E}"/>
          </ac:spMkLst>
        </pc:spChg>
        <pc:picChg chg="add mod ord">
          <ac:chgData name="Denise Gatt" userId="e024dc81-d487-4307-b171-617b7c6fe84d" providerId="ADAL" clId="{53DAB718-AB8C-419E-8DFE-944064F07221}" dt="2024-11-11T11:07:02.702" v="8107" actId="1076"/>
          <ac:picMkLst>
            <pc:docMk/>
            <pc:sldMk cId="1968344329" sldId="265"/>
            <ac:picMk id="7" creationId="{F7A123E0-5855-A062-FC33-B3FD8D19C35A}"/>
          </ac:picMkLst>
        </pc:picChg>
        <pc:picChg chg="add mod">
          <ac:chgData name="Denise Gatt" userId="e024dc81-d487-4307-b171-617b7c6fe84d" providerId="ADAL" clId="{53DAB718-AB8C-419E-8DFE-944064F07221}" dt="2024-11-11T11:06:50.960" v="8105" actId="1076"/>
          <ac:picMkLst>
            <pc:docMk/>
            <pc:sldMk cId="1968344329" sldId="265"/>
            <ac:picMk id="6146" creationId="{04FF5334-7D34-CF1B-FE55-844C7AA975E7}"/>
          </ac:picMkLst>
        </pc:picChg>
      </pc:sldChg>
      <pc:sldChg chg="addSp delSp modSp mod modClrScheme chgLayout">
        <pc:chgData name="Denise Gatt" userId="e024dc81-d487-4307-b171-617b7c6fe84d" providerId="ADAL" clId="{53DAB718-AB8C-419E-8DFE-944064F07221}" dt="2024-11-15T13:41:22.797" v="9054" actId="20577"/>
        <pc:sldMkLst>
          <pc:docMk/>
          <pc:sldMk cId="3140075039" sldId="266"/>
        </pc:sldMkLst>
        <pc:spChg chg="mod">
          <ac:chgData name="Denise Gatt" userId="e024dc81-d487-4307-b171-617b7c6fe84d" providerId="ADAL" clId="{53DAB718-AB8C-419E-8DFE-944064F07221}" dt="2024-11-08T13:51:12.266" v="3388" actId="3062"/>
          <ac:spMkLst>
            <pc:docMk/>
            <pc:sldMk cId="3140075039" sldId="266"/>
            <ac:spMk id="2" creationId="{F39185DD-08D9-6F58-AA61-580D40D3F64C}"/>
          </ac:spMkLst>
        </pc:spChg>
        <pc:spChg chg="del mod">
          <ac:chgData name="Denise Gatt" userId="e024dc81-d487-4307-b171-617b7c6fe84d" providerId="ADAL" clId="{53DAB718-AB8C-419E-8DFE-944064F07221}" dt="2024-11-08T13:50:04.221" v="3381" actId="26606"/>
          <ac:spMkLst>
            <pc:docMk/>
            <pc:sldMk cId="3140075039" sldId="266"/>
            <ac:spMk id="3" creationId="{F7B1D45A-2724-0DBF-B4AA-5B6F38F9ACD4}"/>
          </ac:spMkLst>
        </pc:spChg>
        <pc:spChg chg="del mod">
          <ac:chgData name="Denise Gatt" userId="e024dc81-d487-4307-b171-617b7c6fe84d" providerId="ADAL" clId="{53DAB718-AB8C-419E-8DFE-944064F07221}" dt="2024-11-15T13:41:05.435" v="9002" actId="21"/>
          <ac:spMkLst>
            <pc:docMk/>
            <pc:sldMk cId="3140075039" sldId="266"/>
            <ac:spMk id="4" creationId="{7319C79A-49F6-3B77-54AA-82A13DBC6D6D}"/>
          </ac:spMkLst>
        </pc:spChg>
        <pc:spChg chg="mod">
          <ac:chgData name="Denise Gatt" userId="e024dc81-d487-4307-b171-617b7c6fe84d" providerId="ADAL" clId="{53DAB718-AB8C-419E-8DFE-944064F07221}" dt="2024-11-15T13:41:22.797" v="9054" actId="20577"/>
          <ac:spMkLst>
            <pc:docMk/>
            <pc:sldMk cId="3140075039" sldId="266"/>
            <ac:spMk id="5" creationId="{C37CBF4C-05CD-71B6-402C-A4CDE52A758C}"/>
          </ac:spMkLst>
        </pc:spChg>
        <pc:spChg chg="mod">
          <ac:chgData name="Denise Gatt" userId="e024dc81-d487-4307-b171-617b7c6fe84d" providerId="ADAL" clId="{53DAB718-AB8C-419E-8DFE-944064F07221}" dt="2024-11-08T13:50:35.669" v="3384" actId="26606"/>
          <ac:spMkLst>
            <pc:docMk/>
            <pc:sldMk cId="3140075039" sldId="266"/>
            <ac:spMk id="6" creationId="{A8E7CC08-914F-85DC-CCFC-91A6D8AD4D3E}"/>
          </ac:spMkLst>
        </pc:spChg>
        <pc:spChg chg="add del mod">
          <ac:chgData name="Denise Gatt" userId="e024dc81-d487-4307-b171-617b7c6fe84d" providerId="ADAL" clId="{53DAB718-AB8C-419E-8DFE-944064F07221}" dt="2024-11-08T13:50:35.669" v="3384" actId="26606"/>
          <ac:spMkLst>
            <pc:docMk/>
            <pc:sldMk cId="3140075039" sldId="266"/>
            <ac:spMk id="13" creationId="{2FE6E8C3-8127-3B25-AEC8-2871E8826B8B}"/>
          </ac:spMkLst>
        </pc:spChg>
        <pc:graphicFrameChg chg="add mod modGraphic">
          <ac:chgData name="Denise Gatt" userId="e024dc81-d487-4307-b171-617b7c6fe84d" providerId="ADAL" clId="{53DAB718-AB8C-419E-8DFE-944064F07221}" dt="2024-11-08T13:51:23.295" v="3389" actId="12100"/>
          <ac:graphicFrameMkLst>
            <pc:docMk/>
            <pc:sldMk cId="3140075039" sldId="266"/>
            <ac:graphicFrameMk id="8" creationId="{42774E64-374B-FA09-5D46-9AB13D153702}"/>
          </ac:graphicFrameMkLst>
        </pc:graphicFrameChg>
      </pc:sldChg>
      <pc:sldChg chg="addSp delSp modSp mod">
        <pc:chgData name="Denise Gatt" userId="e024dc81-d487-4307-b171-617b7c6fe84d" providerId="ADAL" clId="{53DAB718-AB8C-419E-8DFE-944064F07221}" dt="2024-11-19T07:54:43.344" v="10173" actId="313"/>
        <pc:sldMkLst>
          <pc:docMk/>
          <pc:sldMk cId="2595885661" sldId="267"/>
        </pc:sldMkLst>
        <pc:spChg chg="mod">
          <ac:chgData name="Denise Gatt" userId="e024dc81-d487-4307-b171-617b7c6fe84d" providerId="ADAL" clId="{53DAB718-AB8C-419E-8DFE-944064F07221}" dt="2024-11-19T07:54:43.344" v="10173" actId="313"/>
          <ac:spMkLst>
            <pc:docMk/>
            <pc:sldMk cId="2595885661" sldId="267"/>
            <ac:spMk id="2" creationId="{7DE13462-5EB4-D8AE-55FC-4E5CD4DD17FB}"/>
          </ac:spMkLst>
        </pc:spChg>
        <pc:spChg chg="del mod">
          <ac:chgData name="Denise Gatt" userId="e024dc81-d487-4307-b171-617b7c6fe84d" providerId="ADAL" clId="{53DAB718-AB8C-419E-8DFE-944064F07221}" dt="2024-11-08T13:56:38.721" v="4136" actId="26606"/>
          <ac:spMkLst>
            <pc:docMk/>
            <pc:sldMk cId="2595885661" sldId="267"/>
            <ac:spMk id="3" creationId="{96334346-15A6-DB53-642A-A3B97FE33DBD}"/>
          </ac:spMkLst>
        </pc:spChg>
        <pc:spChg chg="del mod">
          <ac:chgData name="Denise Gatt" userId="e024dc81-d487-4307-b171-617b7c6fe84d" providerId="ADAL" clId="{53DAB718-AB8C-419E-8DFE-944064F07221}" dt="2024-11-15T13:41:33.283" v="9055" actId="21"/>
          <ac:spMkLst>
            <pc:docMk/>
            <pc:sldMk cId="2595885661" sldId="267"/>
            <ac:spMk id="4" creationId="{2592FE5E-55C8-FD75-AB0D-C71214F3AC27}"/>
          </ac:spMkLst>
        </pc:spChg>
        <pc:spChg chg="mod">
          <ac:chgData name="Denise Gatt" userId="e024dc81-d487-4307-b171-617b7c6fe84d" providerId="ADAL" clId="{53DAB718-AB8C-419E-8DFE-944064F07221}" dt="2024-11-15T13:42:02.878" v="9171" actId="20577"/>
          <ac:spMkLst>
            <pc:docMk/>
            <pc:sldMk cId="2595885661" sldId="267"/>
            <ac:spMk id="5" creationId="{CBD7CA79-5837-A773-EC49-4512B4AB32F7}"/>
          </ac:spMkLst>
        </pc:spChg>
        <pc:spChg chg="mod">
          <ac:chgData name="Denise Gatt" userId="e024dc81-d487-4307-b171-617b7c6fe84d" providerId="ADAL" clId="{53DAB718-AB8C-419E-8DFE-944064F07221}" dt="2024-11-08T13:56:38.721" v="4136" actId="26606"/>
          <ac:spMkLst>
            <pc:docMk/>
            <pc:sldMk cId="2595885661" sldId="267"/>
            <ac:spMk id="6" creationId="{1B76410D-F9D9-B4A8-1F71-CBD891D578EA}"/>
          </ac:spMkLst>
        </pc:spChg>
        <pc:graphicFrameChg chg="add mod">
          <ac:chgData name="Denise Gatt" userId="e024dc81-d487-4307-b171-617b7c6fe84d" providerId="ADAL" clId="{53DAB718-AB8C-419E-8DFE-944064F07221}" dt="2024-11-08T13:57:35.904" v="4138" actId="12269"/>
          <ac:graphicFrameMkLst>
            <pc:docMk/>
            <pc:sldMk cId="2595885661" sldId="267"/>
            <ac:graphicFrameMk id="8" creationId="{E6D257FE-2699-B48F-6760-DFE4432A7DCC}"/>
          </ac:graphicFrameMkLst>
        </pc:graphicFrameChg>
      </pc:sldChg>
      <pc:sldChg chg="addSp delSp modSp del mod">
        <pc:chgData name="Denise Gatt" userId="e024dc81-d487-4307-b171-617b7c6fe84d" providerId="ADAL" clId="{53DAB718-AB8C-419E-8DFE-944064F07221}" dt="2024-11-11T09:29:23.973" v="4929" actId="2696"/>
        <pc:sldMkLst>
          <pc:docMk/>
          <pc:sldMk cId="4150486969" sldId="268"/>
        </pc:sldMkLst>
        <pc:spChg chg="mod">
          <ac:chgData name="Denise Gatt" userId="e024dc81-d487-4307-b171-617b7c6fe84d" providerId="ADAL" clId="{53DAB718-AB8C-419E-8DFE-944064F07221}" dt="2024-11-11T09:02:19.777" v="4254" actId="20577"/>
          <ac:spMkLst>
            <pc:docMk/>
            <pc:sldMk cId="4150486969" sldId="268"/>
            <ac:spMk id="2" creationId="{AF48413B-EF83-6C9A-FA34-91F3FAD1D013}"/>
          </ac:spMkLst>
        </pc:spChg>
        <pc:spChg chg="add del mod">
          <ac:chgData name="Denise Gatt" userId="e024dc81-d487-4307-b171-617b7c6fe84d" providerId="ADAL" clId="{53DAB718-AB8C-419E-8DFE-944064F07221}" dt="2024-11-11T09:00:37.297" v="4188"/>
          <ac:spMkLst>
            <pc:docMk/>
            <pc:sldMk cId="4150486969" sldId="268"/>
            <ac:spMk id="3" creationId="{6C3B214C-5B93-B009-9346-955E51B3CA59}"/>
          </ac:spMkLst>
        </pc:spChg>
        <pc:spChg chg="add mod">
          <ac:chgData name="Denise Gatt" userId="e024dc81-d487-4307-b171-617b7c6fe84d" providerId="ADAL" clId="{53DAB718-AB8C-419E-8DFE-944064F07221}" dt="2024-11-11T09:00:15.308" v="4186" actId="14100"/>
          <ac:spMkLst>
            <pc:docMk/>
            <pc:sldMk cId="4150486969" sldId="268"/>
            <ac:spMk id="8" creationId="{6A116CED-A1F1-33C7-29DA-6613F7FFD7B7}"/>
          </ac:spMkLst>
        </pc:spChg>
        <pc:graphicFrameChg chg="add mod">
          <ac:chgData name="Denise Gatt" userId="e024dc81-d487-4307-b171-617b7c6fe84d" providerId="ADAL" clId="{53DAB718-AB8C-419E-8DFE-944064F07221}" dt="2024-11-11T09:00:17.781" v="4187"/>
          <ac:graphicFrameMkLst>
            <pc:docMk/>
            <pc:sldMk cId="4150486969" sldId="268"/>
            <ac:graphicFrameMk id="7" creationId="{31848BCA-91F0-B377-8A6C-6DA1030E7D75}"/>
          </ac:graphicFrameMkLst>
        </pc:graphicFrameChg>
        <pc:graphicFrameChg chg="add mod modGraphic">
          <ac:chgData name="Denise Gatt" userId="e024dc81-d487-4307-b171-617b7c6fe84d" providerId="ADAL" clId="{53DAB718-AB8C-419E-8DFE-944064F07221}" dt="2024-11-11T09:05:45.920" v="4273" actId="798"/>
          <ac:graphicFrameMkLst>
            <pc:docMk/>
            <pc:sldMk cId="4150486969" sldId="268"/>
            <ac:graphicFrameMk id="9" creationId="{4AD6CD9E-A405-8AC8-1431-790422A4907B}"/>
          </ac:graphicFrameMkLst>
        </pc:graphicFrameChg>
      </pc:sldChg>
      <pc:sldChg chg="addSp delSp modSp mod ord">
        <pc:chgData name="Denise Gatt" userId="e024dc81-d487-4307-b171-617b7c6fe84d" providerId="ADAL" clId="{53DAB718-AB8C-419E-8DFE-944064F07221}" dt="2024-11-15T13:43:10.214" v="9281" actId="20577"/>
        <pc:sldMkLst>
          <pc:docMk/>
          <pc:sldMk cId="3575953753" sldId="269"/>
        </pc:sldMkLst>
        <pc:spChg chg="del">
          <ac:chgData name="Denise Gatt" userId="e024dc81-d487-4307-b171-617b7c6fe84d" providerId="ADAL" clId="{53DAB718-AB8C-419E-8DFE-944064F07221}" dt="2024-11-11T08:52:00.898" v="4140"/>
          <ac:spMkLst>
            <pc:docMk/>
            <pc:sldMk cId="3575953753" sldId="269"/>
            <ac:spMk id="3" creationId="{9B20054C-19F1-5B4E-DC37-C0819542347F}"/>
          </ac:spMkLst>
        </pc:spChg>
        <pc:spChg chg="del">
          <ac:chgData name="Denise Gatt" userId="e024dc81-d487-4307-b171-617b7c6fe84d" providerId="ADAL" clId="{53DAB718-AB8C-419E-8DFE-944064F07221}" dt="2024-11-15T13:42:49.298" v="9218" actId="21"/>
          <ac:spMkLst>
            <pc:docMk/>
            <pc:sldMk cId="3575953753" sldId="269"/>
            <ac:spMk id="4" creationId="{02DAF0E1-C3BD-060A-DB6F-94466304C340}"/>
          </ac:spMkLst>
        </pc:spChg>
        <pc:spChg chg="mod">
          <ac:chgData name="Denise Gatt" userId="e024dc81-d487-4307-b171-617b7c6fe84d" providerId="ADAL" clId="{53DAB718-AB8C-419E-8DFE-944064F07221}" dt="2024-11-15T13:43:10.214" v="9281" actId="20577"/>
          <ac:spMkLst>
            <pc:docMk/>
            <pc:sldMk cId="3575953753" sldId="269"/>
            <ac:spMk id="5" creationId="{E595EA64-D6D6-E60A-509A-68B2AACC87A4}"/>
          </ac:spMkLst>
        </pc:spChg>
        <pc:graphicFrameChg chg="add mod">
          <ac:chgData name="Denise Gatt" userId="e024dc81-d487-4307-b171-617b7c6fe84d" providerId="ADAL" clId="{53DAB718-AB8C-419E-8DFE-944064F07221}" dt="2024-11-11T09:02:34.646" v="4255"/>
          <ac:graphicFrameMkLst>
            <pc:docMk/>
            <pc:sldMk cId="3575953753" sldId="269"/>
            <ac:graphicFrameMk id="7" creationId="{2E93513B-5170-2489-1CA8-FFF2DBF20035}"/>
          </ac:graphicFrameMkLst>
        </pc:graphicFrameChg>
      </pc:sldChg>
      <pc:sldChg chg="addSp delSp modSp mod ord">
        <pc:chgData name="Denise Gatt" userId="e024dc81-d487-4307-b171-617b7c6fe84d" providerId="ADAL" clId="{53DAB718-AB8C-419E-8DFE-944064F07221}" dt="2024-11-15T13:44:24.165" v="9378" actId="20577"/>
        <pc:sldMkLst>
          <pc:docMk/>
          <pc:sldMk cId="2029648403" sldId="270"/>
        </pc:sldMkLst>
        <pc:spChg chg="mod">
          <ac:chgData name="Denise Gatt" userId="e024dc81-d487-4307-b171-617b7c6fe84d" providerId="ADAL" clId="{53DAB718-AB8C-419E-8DFE-944064F07221}" dt="2024-11-11T10:37:49.422" v="6569"/>
          <ac:spMkLst>
            <pc:docMk/>
            <pc:sldMk cId="2029648403" sldId="270"/>
            <ac:spMk id="2" creationId="{4EF0B4CD-90B8-48DB-FBAB-9E554C31A731}"/>
          </ac:spMkLst>
        </pc:spChg>
        <pc:spChg chg="del">
          <ac:chgData name="Denise Gatt" userId="e024dc81-d487-4307-b171-617b7c6fe84d" providerId="ADAL" clId="{53DAB718-AB8C-419E-8DFE-944064F07221}" dt="2024-11-11T10:31:11.608" v="5756" actId="3680"/>
          <ac:spMkLst>
            <pc:docMk/>
            <pc:sldMk cId="2029648403" sldId="270"/>
            <ac:spMk id="3" creationId="{98F39B8A-0E27-3756-E703-1B79EE9919CE}"/>
          </ac:spMkLst>
        </pc:spChg>
        <pc:spChg chg="del mod">
          <ac:chgData name="Denise Gatt" userId="e024dc81-d487-4307-b171-617b7c6fe84d" providerId="ADAL" clId="{53DAB718-AB8C-419E-8DFE-944064F07221}" dt="2024-11-15T13:44:07.221" v="9326" actId="21"/>
          <ac:spMkLst>
            <pc:docMk/>
            <pc:sldMk cId="2029648403" sldId="270"/>
            <ac:spMk id="4" creationId="{F6FAA28F-8E31-957A-1629-25AFEBC0D217}"/>
          </ac:spMkLst>
        </pc:spChg>
        <pc:spChg chg="mod">
          <ac:chgData name="Denise Gatt" userId="e024dc81-d487-4307-b171-617b7c6fe84d" providerId="ADAL" clId="{53DAB718-AB8C-419E-8DFE-944064F07221}" dt="2024-11-15T13:44:24.165" v="9378" actId="20577"/>
          <ac:spMkLst>
            <pc:docMk/>
            <pc:sldMk cId="2029648403" sldId="270"/>
            <ac:spMk id="5" creationId="{D52553AB-B2FE-A394-53D9-65B7956EFDDA}"/>
          </ac:spMkLst>
        </pc:spChg>
        <pc:graphicFrameChg chg="add mod ord modGraphic">
          <ac:chgData name="Denise Gatt" userId="e024dc81-d487-4307-b171-617b7c6fe84d" providerId="ADAL" clId="{53DAB718-AB8C-419E-8DFE-944064F07221}" dt="2024-11-11T10:38:00.052" v="6570" actId="21"/>
          <ac:graphicFrameMkLst>
            <pc:docMk/>
            <pc:sldMk cId="2029648403" sldId="270"/>
            <ac:graphicFrameMk id="7" creationId="{7EB250CF-83D6-EB3C-4F61-961ED3E7ACED}"/>
          </ac:graphicFrameMkLst>
        </pc:graphicFrameChg>
      </pc:sldChg>
      <pc:sldChg chg="addSp delSp modSp mod">
        <pc:chgData name="Denise Gatt" userId="e024dc81-d487-4307-b171-617b7c6fe84d" providerId="ADAL" clId="{53DAB718-AB8C-419E-8DFE-944064F07221}" dt="2024-11-19T07:56:49.616" v="10284" actId="20577"/>
        <pc:sldMkLst>
          <pc:docMk/>
          <pc:sldMk cId="758320179" sldId="271"/>
        </pc:sldMkLst>
        <pc:spChg chg="mod">
          <ac:chgData name="Denise Gatt" userId="e024dc81-d487-4307-b171-617b7c6fe84d" providerId="ADAL" clId="{53DAB718-AB8C-419E-8DFE-944064F07221}" dt="2024-11-19T07:55:15.408" v="10179" actId="14100"/>
          <ac:spMkLst>
            <pc:docMk/>
            <pc:sldMk cId="758320179" sldId="271"/>
            <ac:spMk id="2" creationId="{85FA3678-3E7E-823A-4B67-4A968726F245}"/>
          </ac:spMkLst>
        </pc:spChg>
        <pc:spChg chg="del mod">
          <ac:chgData name="Denise Gatt" userId="e024dc81-d487-4307-b171-617b7c6fe84d" providerId="ADAL" clId="{53DAB718-AB8C-419E-8DFE-944064F07221}" dt="2024-11-11T10:50:57.814" v="7742" actId="26606"/>
          <ac:spMkLst>
            <pc:docMk/>
            <pc:sldMk cId="758320179" sldId="271"/>
            <ac:spMk id="3" creationId="{6EB819B8-F1A3-2E2C-326F-6076B0FE89D4}"/>
          </ac:spMkLst>
        </pc:spChg>
        <pc:spChg chg="del mod">
          <ac:chgData name="Denise Gatt" userId="e024dc81-d487-4307-b171-617b7c6fe84d" providerId="ADAL" clId="{53DAB718-AB8C-419E-8DFE-944064F07221}" dt="2024-11-15T13:50:43.619" v="9992" actId="21"/>
          <ac:spMkLst>
            <pc:docMk/>
            <pc:sldMk cId="758320179" sldId="271"/>
            <ac:spMk id="4" creationId="{C84B26B6-96F2-CE72-ADE2-287FEB8FDDC5}"/>
          </ac:spMkLst>
        </pc:spChg>
        <pc:spChg chg="mod">
          <ac:chgData name="Denise Gatt" userId="e024dc81-d487-4307-b171-617b7c6fe84d" providerId="ADAL" clId="{53DAB718-AB8C-419E-8DFE-944064F07221}" dt="2024-11-15T13:50:55.020" v="10023" actId="20577"/>
          <ac:spMkLst>
            <pc:docMk/>
            <pc:sldMk cId="758320179" sldId="271"/>
            <ac:spMk id="5" creationId="{542CBD7E-C504-DF56-7393-6167BACB1AA3}"/>
          </ac:spMkLst>
        </pc:spChg>
        <pc:spChg chg="mod">
          <ac:chgData name="Denise Gatt" userId="e024dc81-d487-4307-b171-617b7c6fe84d" providerId="ADAL" clId="{53DAB718-AB8C-419E-8DFE-944064F07221}" dt="2024-11-11T10:50:57.814" v="7742" actId="26606"/>
          <ac:spMkLst>
            <pc:docMk/>
            <pc:sldMk cId="758320179" sldId="271"/>
            <ac:spMk id="6" creationId="{7FE4CB26-69DE-2801-92B5-B6AED490D15D}"/>
          </ac:spMkLst>
        </pc:spChg>
        <pc:spChg chg="mod">
          <ac:chgData name="Denise Gatt" userId="e024dc81-d487-4307-b171-617b7c6fe84d" providerId="ADAL" clId="{53DAB718-AB8C-419E-8DFE-944064F07221}" dt="2024-11-11T10:52:36.631" v="7763" actId="18245"/>
          <ac:spMkLst>
            <pc:docMk/>
            <pc:sldMk cId="758320179" sldId="271"/>
            <ac:spMk id="9" creationId="{EB91118E-A70D-D928-8EE5-6599A60744A0}"/>
          </ac:spMkLst>
        </pc:spChg>
        <pc:spChg chg="mod">
          <ac:chgData name="Denise Gatt" userId="e024dc81-d487-4307-b171-617b7c6fe84d" providerId="ADAL" clId="{53DAB718-AB8C-419E-8DFE-944064F07221}" dt="2024-11-11T10:52:36.631" v="7763" actId="18245"/>
          <ac:spMkLst>
            <pc:docMk/>
            <pc:sldMk cId="758320179" sldId="271"/>
            <ac:spMk id="10" creationId="{8902435D-7D1C-88EE-1F02-D51540B87FA6}"/>
          </ac:spMkLst>
        </pc:spChg>
        <pc:spChg chg="mod">
          <ac:chgData name="Denise Gatt" userId="e024dc81-d487-4307-b171-617b7c6fe84d" providerId="ADAL" clId="{53DAB718-AB8C-419E-8DFE-944064F07221}" dt="2024-11-11T10:52:36.631" v="7763" actId="18245"/>
          <ac:spMkLst>
            <pc:docMk/>
            <pc:sldMk cId="758320179" sldId="271"/>
            <ac:spMk id="11" creationId="{C6CA51D6-17B3-7B79-3F48-F78D20AB4665}"/>
          </ac:spMkLst>
        </pc:spChg>
        <pc:spChg chg="mod">
          <ac:chgData name="Denise Gatt" userId="e024dc81-d487-4307-b171-617b7c6fe84d" providerId="ADAL" clId="{53DAB718-AB8C-419E-8DFE-944064F07221}" dt="2024-11-11T10:52:36.631" v="7763" actId="18245"/>
          <ac:spMkLst>
            <pc:docMk/>
            <pc:sldMk cId="758320179" sldId="271"/>
            <ac:spMk id="12" creationId="{18B17072-3AD1-3EDE-DA16-79584C3D8D67}"/>
          </ac:spMkLst>
        </pc:spChg>
        <pc:spChg chg="mod">
          <ac:chgData name="Denise Gatt" userId="e024dc81-d487-4307-b171-617b7c6fe84d" providerId="ADAL" clId="{53DAB718-AB8C-419E-8DFE-944064F07221}" dt="2024-11-11T10:52:36.631" v="7763" actId="18245"/>
          <ac:spMkLst>
            <pc:docMk/>
            <pc:sldMk cId="758320179" sldId="271"/>
            <ac:spMk id="13" creationId="{55C54497-68E5-AC27-BE07-D9E8994B5CBC}"/>
          </ac:spMkLst>
        </pc:spChg>
        <pc:spChg chg="mod">
          <ac:chgData name="Denise Gatt" userId="e024dc81-d487-4307-b171-617b7c6fe84d" providerId="ADAL" clId="{53DAB718-AB8C-419E-8DFE-944064F07221}" dt="2024-11-11T10:52:36.631" v="7763" actId="18245"/>
          <ac:spMkLst>
            <pc:docMk/>
            <pc:sldMk cId="758320179" sldId="271"/>
            <ac:spMk id="14" creationId="{0ABC78B2-3545-8272-2456-191155790300}"/>
          </ac:spMkLst>
        </pc:spChg>
        <pc:spChg chg="mod">
          <ac:chgData name="Denise Gatt" userId="e024dc81-d487-4307-b171-617b7c6fe84d" providerId="ADAL" clId="{53DAB718-AB8C-419E-8DFE-944064F07221}" dt="2024-11-11T10:52:36.631" v="7763" actId="18245"/>
          <ac:spMkLst>
            <pc:docMk/>
            <pc:sldMk cId="758320179" sldId="271"/>
            <ac:spMk id="15" creationId="{8DECFD76-628D-7C25-F1F4-9B3C69347729}"/>
          </ac:spMkLst>
        </pc:spChg>
        <pc:spChg chg="mod">
          <ac:chgData name="Denise Gatt" userId="e024dc81-d487-4307-b171-617b7c6fe84d" providerId="ADAL" clId="{53DAB718-AB8C-419E-8DFE-944064F07221}" dt="2024-11-11T10:52:36.631" v="7763" actId="18245"/>
          <ac:spMkLst>
            <pc:docMk/>
            <pc:sldMk cId="758320179" sldId="271"/>
            <ac:spMk id="16" creationId="{F5EC21BB-4B5C-C5BE-8781-83D315B80932}"/>
          </ac:spMkLst>
        </pc:spChg>
        <pc:spChg chg="mod">
          <ac:chgData name="Denise Gatt" userId="e024dc81-d487-4307-b171-617b7c6fe84d" providerId="ADAL" clId="{53DAB718-AB8C-419E-8DFE-944064F07221}" dt="2024-11-11T10:52:36.631" v="7763" actId="18245"/>
          <ac:spMkLst>
            <pc:docMk/>
            <pc:sldMk cId="758320179" sldId="271"/>
            <ac:spMk id="17" creationId="{FB3AC6C4-9755-428F-75BF-657AA17605B3}"/>
          </ac:spMkLst>
        </pc:spChg>
        <pc:spChg chg="mod">
          <ac:chgData name="Denise Gatt" userId="e024dc81-d487-4307-b171-617b7c6fe84d" providerId="ADAL" clId="{53DAB718-AB8C-419E-8DFE-944064F07221}" dt="2024-11-11T10:52:30.240" v="7762" actId="18245"/>
          <ac:spMkLst>
            <pc:docMk/>
            <pc:sldMk cId="758320179" sldId="271"/>
            <ac:spMk id="18" creationId="{57EA9EAF-D59B-A1D0-2B82-B566AF3D456F}"/>
          </ac:spMkLst>
        </pc:spChg>
        <pc:grpChg chg="mod">
          <ac:chgData name="Denise Gatt" userId="e024dc81-d487-4307-b171-617b7c6fe84d" providerId="ADAL" clId="{53DAB718-AB8C-419E-8DFE-944064F07221}" dt="2024-11-11T10:52:36.631" v="7763" actId="18245"/>
          <ac:grpSpMkLst>
            <pc:docMk/>
            <pc:sldMk cId="758320179" sldId="271"/>
            <ac:grpSpMk id="7" creationId="{F3565053-74DB-774F-34FA-9B8582D37A97}"/>
          </ac:grpSpMkLst>
        </pc:grpChg>
        <pc:graphicFrameChg chg="add del mod">
          <ac:chgData name="Denise Gatt" userId="e024dc81-d487-4307-b171-617b7c6fe84d" providerId="ADAL" clId="{53DAB718-AB8C-419E-8DFE-944064F07221}" dt="2024-11-19T07:56:49.616" v="10284" actId="20577"/>
          <ac:graphicFrameMkLst>
            <pc:docMk/>
            <pc:sldMk cId="758320179" sldId="271"/>
            <ac:graphicFrameMk id="8" creationId="{9FA0966A-1C0A-37CA-7B29-2187D93DDF78}"/>
          </ac:graphicFrameMkLst>
        </pc:graphicFrameChg>
      </pc:sldChg>
      <pc:sldChg chg="addSp delSp modSp mod modClrScheme chgLayout">
        <pc:chgData name="Denise Gatt" userId="e024dc81-d487-4307-b171-617b7c6fe84d" providerId="ADAL" clId="{53DAB718-AB8C-419E-8DFE-944064F07221}" dt="2024-11-19T07:57:29.475" v="10286" actId="255"/>
        <pc:sldMkLst>
          <pc:docMk/>
          <pc:sldMk cId="2343152922" sldId="272"/>
        </pc:sldMkLst>
        <pc:spChg chg="del mod">
          <ac:chgData name="Denise Gatt" userId="e024dc81-d487-4307-b171-617b7c6fe84d" providerId="ADAL" clId="{53DAB718-AB8C-419E-8DFE-944064F07221}" dt="2024-11-15T14:22:29.791" v="10031" actId="21"/>
          <ac:spMkLst>
            <pc:docMk/>
            <pc:sldMk cId="2343152922" sldId="272"/>
            <ac:spMk id="2" creationId="{387F3DB1-C59F-4EF2-FC3C-354A746B38C0}"/>
          </ac:spMkLst>
        </pc:spChg>
        <pc:spChg chg="del">
          <ac:chgData name="Denise Gatt" userId="e024dc81-d487-4307-b171-617b7c6fe84d" providerId="ADAL" clId="{53DAB718-AB8C-419E-8DFE-944064F07221}" dt="2024-11-11T08:28:54.988" v="4139" actId="26606"/>
          <ac:spMkLst>
            <pc:docMk/>
            <pc:sldMk cId="2343152922" sldId="272"/>
            <ac:spMk id="3" creationId="{C19FC293-2D3E-F224-91B0-620434C9D1A0}"/>
          </ac:spMkLst>
        </pc:spChg>
        <pc:spChg chg="del mod">
          <ac:chgData name="Denise Gatt" userId="e024dc81-d487-4307-b171-617b7c6fe84d" providerId="ADAL" clId="{53DAB718-AB8C-419E-8DFE-944064F07221}" dt="2024-11-15T14:23:34.296" v="10054" actId="21"/>
          <ac:spMkLst>
            <pc:docMk/>
            <pc:sldMk cId="2343152922" sldId="272"/>
            <ac:spMk id="4" creationId="{87293409-63CE-45A1-0619-E7239FE8082D}"/>
          </ac:spMkLst>
        </pc:spChg>
        <pc:spChg chg="del mod">
          <ac:chgData name="Denise Gatt" userId="e024dc81-d487-4307-b171-617b7c6fe84d" providerId="ADAL" clId="{53DAB718-AB8C-419E-8DFE-944064F07221}" dt="2024-11-15T14:23:39.067" v="10055" actId="21"/>
          <ac:spMkLst>
            <pc:docMk/>
            <pc:sldMk cId="2343152922" sldId="272"/>
            <ac:spMk id="5" creationId="{65B6B427-05D7-0145-8D7D-04B1F5FE2D34}"/>
          </ac:spMkLst>
        </pc:spChg>
        <pc:spChg chg="mod">
          <ac:chgData name="Denise Gatt" userId="e024dc81-d487-4307-b171-617b7c6fe84d" providerId="ADAL" clId="{53DAB718-AB8C-419E-8DFE-944064F07221}" dt="2024-11-11T08:28:54.988" v="4139" actId="26606"/>
          <ac:spMkLst>
            <pc:docMk/>
            <pc:sldMk cId="2343152922" sldId="272"/>
            <ac:spMk id="6" creationId="{86C87362-70AC-58F2-E543-07DD2BD38371}"/>
          </ac:spMkLst>
        </pc:spChg>
        <pc:spChg chg="add mod">
          <ac:chgData name="Denise Gatt" userId="e024dc81-d487-4307-b171-617b7c6fe84d" providerId="ADAL" clId="{53DAB718-AB8C-419E-8DFE-944064F07221}" dt="2024-11-19T07:57:29.475" v="10286" actId="255"/>
          <ac:spMkLst>
            <pc:docMk/>
            <pc:sldMk cId="2343152922" sldId="272"/>
            <ac:spMk id="11" creationId="{17F43426-1A9E-7BA1-6648-3DDCD1449ACF}"/>
          </ac:spMkLst>
        </pc:spChg>
        <pc:picChg chg="add mod ord">
          <ac:chgData name="Denise Gatt" userId="e024dc81-d487-4307-b171-617b7c6fe84d" providerId="ADAL" clId="{53DAB718-AB8C-419E-8DFE-944064F07221}" dt="2024-11-15T14:23:26.272" v="10053" actId="14100"/>
          <ac:picMkLst>
            <pc:docMk/>
            <pc:sldMk cId="2343152922" sldId="272"/>
            <ac:picMk id="7" creationId="{3DA46435-802D-E853-25B3-2F9AF290B019}"/>
          </ac:picMkLst>
        </pc:picChg>
      </pc:sldChg>
      <pc:sldChg chg="addSp delSp modSp new mod">
        <pc:chgData name="Denise Gatt" userId="e024dc81-d487-4307-b171-617b7c6fe84d" providerId="ADAL" clId="{53DAB718-AB8C-419E-8DFE-944064F07221}" dt="2024-11-13T09:34:29.366" v="8244" actId="20577"/>
        <pc:sldMkLst>
          <pc:docMk/>
          <pc:sldMk cId="3126411082" sldId="273"/>
        </pc:sldMkLst>
        <pc:spChg chg="mod">
          <ac:chgData name="Denise Gatt" userId="e024dc81-d487-4307-b171-617b7c6fe84d" providerId="ADAL" clId="{53DAB718-AB8C-419E-8DFE-944064F07221}" dt="2024-11-06T13:00:28.373" v="595" actId="122"/>
          <ac:spMkLst>
            <pc:docMk/>
            <pc:sldMk cId="3126411082" sldId="273"/>
            <ac:spMk id="2" creationId="{7CF23E50-C888-0076-CCCA-71EAB183CDFD}"/>
          </ac:spMkLst>
        </pc:spChg>
        <pc:spChg chg="add del mod">
          <ac:chgData name="Denise Gatt" userId="e024dc81-d487-4307-b171-617b7c6fe84d" providerId="ADAL" clId="{53DAB718-AB8C-419E-8DFE-944064F07221}" dt="2024-11-06T13:02:29.349" v="675" actId="12084"/>
          <ac:spMkLst>
            <pc:docMk/>
            <pc:sldMk cId="3126411082" sldId="273"/>
            <ac:spMk id="3" creationId="{E76B802D-3991-90F7-8B63-E53B6FB2795E}"/>
          </ac:spMkLst>
        </pc:spChg>
        <pc:spChg chg="mod">
          <ac:chgData name="Denise Gatt" userId="e024dc81-d487-4307-b171-617b7c6fe84d" providerId="ADAL" clId="{53DAB718-AB8C-419E-8DFE-944064F07221}" dt="2024-11-06T13:09:06.693" v="795" actId="20577"/>
          <ac:spMkLst>
            <pc:docMk/>
            <pc:sldMk cId="3126411082" sldId="273"/>
            <ac:spMk id="5" creationId="{B13D23D9-942C-DB5F-0BC9-E625B78F8FCA}"/>
          </ac:spMkLst>
        </pc:spChg>
        <pc:graphicFrameChg chg="add mod">
          <ac:chgData name="Denise Gatt" userId="e024dc81-d487-4307-b171-617b7c6fe84d" providerId="ADAL" clId="{53DAB718-AB8C-419E-8DFE-944064F07221}" dt="2024-11-06T13:01:46.448" v="672" actId="12084"/>
          <ac:graphicFrameMkLst>
            <pc:docMk/>
            <pc:sldMk cId="3126411082" sldId="273"/>
            <ac:graphicFrameMk id="7" creationId="{7E506BF7-E552-6E22-8B55-EFA3087A82D4}"/>
          </ac:graphicFrameMkLst>
        </pc:graphicFrameChg>
        <pc:graphicFrameChg chg="add mod">
          <ac:chgData name="Denise Gatt" userId="e024dc81-d487-4307-b171-617b7c6fe84d" providerId="ADAL" clId="{53DAB718-AB8C-419E-8DFE-944064F07221}" dt="2024-11-06T13:02:11.018" v="674" actId="12084"/>
          <ac:graphicFrameMkLst>
            <pc:docMk/>
            <pc:sldMk cId="3126411082" sldId="273"/>
            <ac:graphicFrameMk id="8" creationId="{A50DEE80-17ED-1AA6-1CA1-9E02678FE315}"/>
          </ac:graphicFrameMkLst>
        </pc:graphicFrameChg>
        <pc:graphicFrameChg chg="add mod">
          <ac:chgData name="Denise Gatt" userId="e024dc81-d487-4307-b171-617b7c6fe84d" providerId="ADAL" clId="{53DAB718-AB8C-419E-8DFE-944064F07221}" dt="2024-11-13T09:34:29.366" v="8244" actId="20577"/>
          <ac:graphicFrameMkLst>
            <pc:docMk/>
            <pc:sldMk cId="3126411082" sldId="273"/>
            <ac:graphicFrameMk id="9" creationId="{34EF558B-B490-F388-D630-BC4E493739CC}"/>
          </ac:graphicFrameMkLst>
        </pc:graphicFrameChg>
        <pc:picChg chg="mod">
          <ac:chgData name="Denise Gatt" userId="e024dc81-d487-4307-b171-617b7c6fe84d" providerId="ADAL" clId="{53DAB718-AB8C-419E-8DFE-944064F07221}" dt="2024-11-07T13:11:27.224" v="1991"/>
          <ac:picMkLst>
            <pc:docMk/>
            <pc:sldMk cId="3126411082" sldId="273"/>
            <ac:picMk id="7" creationId="{375134EB-B33B-6A7B-01FE-008258F45461}"/>
          </ac:picMkLst>
        </pc:picChg>
      </pc:sldChg>
      <pc:sldChg chg="modSp new del mod">
        <pc:chgData name="Denise Gatt" userId="e024dc81-d487-4307-b171-617b7c6fe84d" providerId="ADAL" clId="{53DAB718-AB8C-419E-8DFE-944064F07221}" dt="2024-11-06T13:15:39.742" v="1060" actId="2696"/>
        <pc:sldMkLst>
          <pc:docMk/>
          <pc:sldMk cId="383430618" sldId="274"/>
        </pc:sldMkLst>
        <pc:spChg chg="mod">
          <ac:chgData name="Denise Gatt" userId="e024dc81-d487-4307-b171-617b7c6fe84d" providerId="ADAL" clId="{53DAB718-AB8C-419E-8DFE-944064F07221}" dt="2024-11-06T13:10:31.223" v="913" actId="20577"/>
          <ac:spMkLst>
            <pc:docMk/>
            <pc:sldMk cId="383430618" sldId="274"/>
            <ac:spMk id="2" creationId="{8C2A1A90-A5C6-242F-BDE7-C55B9670BDEF}"/>
          </ac:spMkLst>
        </pc:spChg>
        <pc:spChg chg="mod">
          <ac:chgData name="Denise Gatt" userId="e024dc81-d487-4307-b171-617b7c6fe84d" providerId="ADAL" clId="{53DAB718-AB8C-419E-8DFE-944064F07221}" dt="2024-11-06T13:11:12.144" v="1003" actId="20577"/>
          <ac:spMkLst>
            <pc:docMk/>
            <pc:sldMk cId="383430618" sldId="274"/>
            <ac:spMk id="3" creationId="{62A73559-E010-5997-BAD4-062B0653563B}"/>
          </ac:spMkLst>
        </pc:spChg>
      </pc:sldChg>
      <pc:sldChg chg="modSp new del mod">
        <pc:chgData name="Denise Gatt" userId="e024dc81-d487-4307-b171-617b7c6fe84d" providerId="ADAL" clId="{53DAB718-AB8C-419E-8DFE-944064F07221}" dt="2024-11-06T14:39:00.132" v="1542" actId="2696"/>
        <pc:sldMkLst>
          <pc:docMk/>
          <pc:sldMk cId="1368241270" sldId="274"/>
        </pc:sldMkLst>
        <pc:spChg chg="mod">
          <ac:chgData name="Denise Gatt" userId="e024dc81-d487-4307-b171-617b7c6fe84d" providerId="ADAL" clId="{53DAB718-AB8C-419E-8DFE-944064F07221}" dt="2024-11-06T13:15:51.298" v="1088" actId="20577"/>
          <ac:spMkLst>
            <pc:docMk/>
            <pc:sldMk cId="1368241270" sldId="274"/>
            <ac:spMk id="2" creationId="{D81D449B-0F23-B4D4-6B87-A047E930EA82}"/>
          </ac:spMkLst>
        </pc:spChg>
        <pc:spChg chg="mod">
          <ac:chgData name="Denise Gatt" userId="e024dc81-d487-4307-b171-617b7c6fe84d" providerId="ADAL" clId="{53DAB718-AB8C-419E-8DFE-944064F07221}" dt="2024-11-06T13:36:55.171" v="1418" actId="5793"/>
          <ac:spMkLst>
            <pc:docMk/>
            <pc:sldMk cId="1368241270" sldId="274"/>
            <ac:spMk id="3" creationId="{B6A47BD2-4E3D-3B2C-23AE-3E7B0DC47293}"/>
          </ac:spMkLst>
        </pc:spChg>
      </pc:sldChg>
      <pc:sldChg chg="addSp delSp modSp new mod ord">
        <pc:chgData name="Denise Gatt" userId="e024dc81-d487-4307-b171-617b7c6fe84d" providerId="ADAL" clId="{53DAB718-AB8C-419E-8DFE-944064F07221}" dt="2024-11-15T13:35:31.656" v="8599" actId="21"/>
        <pc:sldMkLst>
          <pc:docMk/>
          <pc:sldMk cId="3082913006" sldId="275"/>
        </pc:sldMkLst>
        <pc:spChg chg="mod">
          <ac:chgData name="Denise Gatt" userId="e024dc81-d487-4307-b171-617b7c6fe84d" providerId="ADAL" clId="{53DAB718-AB8C-419E-8DFE-944064F07221}" dt="2024-11-08T13:35:37.420" v="2678" actId="26606"/>
          <ac:spMkLst>
            <pc:docMk/>
            <pc:sldMk cId="3082913006" sldId="275"/>
            <ac:spMk id="2" creationId="{B642B9BE-9B33-E2E2-3F07-F636C09B76E0}"/>
          </ac:spMkLst>
        </pc:spChg>
        <pc:spChg chg="mod ord">
          <ac:chgData name="Denise Gatt" userId="e024dc81-d487-4307-b171-617b7c6fe84d" providerId="ADAL" clId="{53DAB718-AB8C-419E-8DFE-944064F07221}" dt="2024-11-11T10:54:42.804" v="7847" actId="20577"/>
          <ac:spMkLst>
            <pc:docMk/>
            <pc:sldMk cId="3082913006" sldId="275"/>
            <ac:spMk id="3" creationId="{4FC9D6AB-C9E6-1570-C416-4D5EA917ADCC}"/>
          </ac:spMkLst>
        </pc:spChg>
        <pc:spChg chg="del">
          <ac:chgData name="Denise Gatt" userId="e024dc81-d487-4307-b171-617b7c6fe84d" providerId="ADAL" clId="{53DAB718-AB8C-419E-8DFE-944064F07221}" dt="2024-11-06T13:38:33.557" v="1539" actId="931"/>
          <ac:spMkLst>
            <pc:docMk/>
            <pc:sldMk cId="3082913006" sldId="275"/>
            <ac:spMk id="4" creationId="{11362424-E67E-2CCE-FA5C-CE66EF117C7E}"/>
          </ac:spMkLst>
        </pc:spChg>
        <pc:spChg chg="del mod">
          <ac:chgData name="Denise Gatt" userId="e024dc81-d487-4307-b171-617b7c6fe84d" providerId="ADAL" clId="{53DAB718-AB8C-419E-8DFE-944064F07221}" dt="2024-11-15T13:35:31.656" v="8599" actId="21"/>
          <ac:spMkLst>
            <pc:docMk/>
            <pc:sldMk cId="3082913006" sldId="275"/>
            <ac:spMk id="5" creationId="{96F703F9-A436-18FF-D2BF-97D0C597B47B}"/>
          </ac:spMkLst>
        </pc:spChg>
        <pc:spChg chg="mod">
          <ac:chgData name="Denise Gatt" userId="e024dc81-d487-4307-b171-617b7c6fe84d" providerId="ADAL" clId="{53DAB718-AB8C-419E-8DFE-944064F07221}" dt="2024-11-08T13:35:37.420" v="2678" actId="26606"/>
          <ac:spMkLst>
            <pc:docMk/>
            <pc:sldMk cId="3082913006" sldId="275"/>
            <ac:spMk id="6" creationId="{6B4BAC2F-4C4A-A344-5CA8-D2EB593EF8B4}"/>
          </ac:spMkLst>
        </pc:spChg>
        <pc:spChg chg="mod">
          <ac:chgData name="Denise Gatt" userId="e024dc81-d487-4307-b171-617b7c6fe84d" providerId="ADAL" clId="{53DAB718-AB8C-419E-8DFE-944064F07221}" dt="2024-11-08T13:35:37.420" v="2678" actId="26606"/>
          <ac:spMkLst>
            <pc:docMk/>
            <pc:sldMk cId="3082913006" sldId="275"/>
            <ac:spMk id="7" creationId="{933D9EC7-977B-54A5-BEFD-376531DBD4DD}"/>
          </ac:spMkLst>
        </pc:spChg>
        <pc:picChg chg="add mod ord">
          <ac:chgData name="Denise Gatt" userId="e024dc81-d487-4307-b171-617b7c6fe84d" providerId="ADAL" clId="{53DAB718-AB8C-419E-8DFE-944064F07221}" dt="2024-11-15T09:51:17.145" v="8327" actId="1076"/>
          <ac:picMkLst>
            <pc:docMk/>
            <pc:sldMk cId="3082913006" sldId="275"/>
            <ac:picMk id="9" creationId="{2C7187AA-6337-2012-5641-A1DD437CED04}"/>
          </ac:picMkLst>
        </pc:picChg>
      </pc:sldChg>
      <pc:sldChg chg="addSp delSp modSp new del mod">
        <pc:chgData name="Denise Gatt" userId="e024dc81-d487-4307-b171-617b7c6fe84d" providerId="ADAL" clId="{53DAB718-AB8C-419E-8DFE-944064F07221}" dt="2024-11-07T13:38:13.891" v="2474" actId="2696"/>
        <pc:sldMkLst>
          <pc:docMk/>
          <pc:sldMk cId="1963125942" sldId="276"/>
        </pc:sldMkLst>
        <pc:picChg chg="add mod">
          <ac:chgData name="Denise Gatt" userId="e024dc81-d487-4307-b171-617b7c6fe84d" providerId="ADAL" clId="{53DAB718-AB8C-419E-8DFE-944064F07221}" dt="2024-11-07T13:36:15.496" v="2424" actId="1076"/>
          <ac:picMkLst>
            <pc:docMk/>
            <pc:sldMk cId="1963125942" sldId="276"/>
            <ac:picMk id="5" creationId="{45F0DE94-CFBC-89A9-2958-F9AD58DB1201}"/>
          </ac:picMkLst>
        </pc:picChg>
        <pc:picChg chg="add del mod">
          <ac:chgData name="Denise Gatt" userId="e024dc81-d487-4307-b171-617b7c6fe84d" providerId="ADAL" clId="{53DAB718-AB8C-419E-8DFE-944064F07221}" dt="2024-11-07T13:37:27.710" v="2433" actId="21"/>
          <ac:picMkLst>
            <pc:docMk/>
            <pc:sldMk cId="1963125942" sldId="276"/>
            <ac:picMk id="6" creationId="{067D300B-99CF-AF7C-07C8-CC18F6CACBCE}"/>
          </ac:picMkLst>
        </pc:picChg>
        <pc:picChg chg="add del mod">
          <ac:chgData name="Denise Gatt" userId="e024dc81-d487-4307-b171-617b7c6fe84d" providerId="ADAL" clId="{53DAB718-AB8C-419E-8DFE-944064F07221}" dt="2024-11-07T13:37:15.024" v="2430" actId="21"/>
          <ac:picMkLst>
            <pc:docMk/>
            <pc:sldMk cId="1963125942" sldId="276"/>
            <ac:picMk id="7" creationId="{5A9C0DFF-13E3-FAB9-C922-03AD1D2C8FC9}"/>
          </ac:picMkLst>
        </pc:picChg>
      </pc:sldChg>
      <pc:sldChg chg="addSp delSp modSp new mod">
        <pc:chgData name="Denise Gatt" userId="e024dc81-d487-4307-b171-617b7c6fe84d" providerId="ADAL" clId="{53DAB718-AB8C-419E-8DFE-944064F07221}" dt="2024-11-15T13:39:07.831" v="8843" actId="5793"/>
        <pc:sldMkLst>
          <pc:docMk/>
          <pc:sldMk cId="2377294757" sldId="277"/>
        </pc:sldMkLst>
        <pc:spChg chg="mod">
          <ac:chgData name="Denise Gatt" userId="e024dc81-d487-4307-b171-617b7c6fe84d" providerId="ADAL" clId="{53DAB718-AB8C-419E-8DFE-944064F07221}" dt="2024-11-08T13:34:04.142" v="2671" actId="3062"/>
          <ac:spMkLst>
            <pc:docMk/>
            <pc:sldMk cId="2377294757" sldId="277"/>
            <ac:spMk id="2" creationId="{124B253F-704C-26D4-4591-AE14EFA8F295}"/>
          </ac:spMkLst>
        </pc:spChg>
        <pc:spChg chg="del">
          <ac:chgData name="Denise Gatt" userId="e024dc81-d487-4307-b171-617b7c6fe84d" providerId="ADAL" clId="{53DAB718-AB8C-419E-8DFE-944064F07221}" dt="2024-11-07T13:37:19.152" v="2431"/>
          <ac:spMkLst>
            <pc:docMk/>
            <pc:sldMk cId="2377294757" sldId="277"/>
            <ac:spMk id="3" creationId="{5D0D55FC-29CD-203A-1FE2-2F54AB9DBD9C}"/>
          </ac:spMkLst>
        </pc:spChg>
        <pc:spChg chg="del">
          <ac:chgData name="Denise Gatt" userId="e024dc81-d487-4307-b171-617b7c6fe84d" providerId="ADAL" clId="{53DAB718-AB8C-419E-8DFE-944064F07221}" dt="2024-11-15T13:38:53.312" v="8801" actId="21"/>
          <ac:spMkLst>
            <pc:docMk/>
            <pc:sldMk cId="2377294757" sldId="277"/>
            <ac:spMk id="4" creationId="{640D1451-0E98-7A77-FA8E-C9586E037FA3}"/>
          </ac:spMkLst>
        </pc:spChg>
        <pc:spChg chg="mod">
          <ac:chgData name="Denise Gatt" userId="e024dc81-d487-4307-b171-617b7c6fe84d" providerId="ADAL" clId="{53DAB718-AB8C-419E-8DFE-944064F07221}" dt="2024-11-15T13:39:07.831" v="8843" actId="5793"/>
          <ac:spMkLst>
            <pc:docMk/>
            <pc:sldMk cId="2377294757" sldId="277"/>
            <ac:spMk id="5" creationId="{6B4200D5-1722-5181-D55B-881F8192693A}"/>
          </ac:spMkLst>
        </pc:spChg>
        <pc:picChg chg="add mod">
          <ac:chgData name="Denise Gatt" userId="e024dc81-d487-4307-b171-617b7c6fe84d" providerId="ADAL" clId="{53DAB718-AB8C-419E-8DFE-944064F07221}" dt="2024-11-07T13:37:23.248" v="2432" actId="1076"/>
          <ac:picMkLst>
            <pc:docMk/>
            <pc:sldMk cId="2377294757" sldId="277"/>
            <ac:picMk id="7" creationId="{DE23AB3B-4574-69FE-F6EE-1B646B6C8A75}"/>
          </ac:picMkLst>
        </pc:picChg>
        <pc:picChg chg="add mod">
          <ac:chgData name="Denise Gatt" userId="e024dc81-d487-4307-b171-617b7c6fe84d" providerId="ADAL" clId="{53DAB718-AB8C-419E-8DFE-944064F07221}" dt="2024-11-07T13:37:37.556" v="2435" actId="1076"/>
          <ac:picMkLst>
            <pc:docMk/>
            <pc:sldMk cId="2377294757" sldId="277"/>
            <ac:picMk id="8" creationId="{067D300B-99CF-AF7C-07C8-CC18F6CACBCE}"/>
          </ac:picMkLst>
        </pc:picChg>
        <pc:picChg chg="add mod">
          <ac:chgData name="Denise Gatt" userId="e024dc81-d487-4307-b171-617b7c6fe84d" providerId="ADAL" clId="{53DAB718-AB8C-419E-8DFE-944064F07221}" dt="2024-11-07T13:37:50.826" v="2437" actId="1076"/>
          <ac:picMkLst>
            <pc:docMk/>
            <pc:sldMk cId="2377294757" sldId="277"/>
            <ac:picMk id="9" creationId="{ACFD6217-77DC-3149-8F62-F29E234E6124}"/>
          </ac:picMkLst>
        </pc:picChg>
      </pc:sldChg>
      <pc:sldChg chg="addSp delSp modSp new mod">
        <pc:chgData name="Denise Gatt" userId="e024dc81-d487-4307-b171-617b7c6fe84d" providerId="ADAL" clId="{53DAB718-AB8C-419E-8DFE-944064F07221}" dt="2024-11-19T07:51:53.159" v="10120" actId="14100"/>
        <pc:sldMkLst>
          <pc:docMk/>
          <pc:sldMk cId="496661701" sldId="278"/>
        </pc:sldMkLst>
        <pc:spChg chg="mod">
          <ac:chgData name="Denise Gatt" userId="e024dc81-d487-4307-b171-617b7c6fe84d" providerId="ADAL" clId="{53DAB718-AB8C-419E-8DFE-944064F07221}" dt="2024-11-19T07:51:53.159" v="10120" actId="14100"/>
          <ac:spMkLst>
            <pc:docMk/>
            <pc:sldMk cId="496661701" sldId="278"/>
            <ac:spMk id="2" creationId="{B156E1BB-7F1F-8040-BA2B-3D35BC6B79CE}"/>
          </ac:spMkLst>
        </pc:spChg>
        <pc:spChg chg="del">
          <ac:chgData name="Denise Gatt" userId="e024dc81-d487-4307-b171-617b7c6fe84d" providerId="ADAL" clId="{53DAB718-AB8C-419E-8DFE-944064F07221}" dt="2024-11-07T13:38:45.264" v="2504"/>
          <ac:spMkLst>
            <pc:docMk/>
            <pc:sldMk cId="496661701" sldId="278"/>
            <ac:spMk id="3" creationId="{2D5EF82A-A02C-8744-A737-6EE3984C5AA9}"/>
          </ac:spMkLst>
        </pc:spChg>
        <pc:spChg chg="del">
          <ac:chgData name="Denise Gatt" userId="e024dc81-d487-4307-b171-617b7c6fe84d" providerId="ADAL" clId="{53DAB718-AB8C-419E-8DFE-944064F07221}" dt="2024-11-15T13:39:16.568" v="8844" actId="21"/>
          <ac:spMkLst>
            <pc:docMk/>
            <pc:sldMk cId="496661701" sldId="278"/>
            <ac:spMk id="4" creationId="{ABA1C2AF-16E0-A422-7F25-BE290498C5D8}"/>
          </ac:spMkLst>
        </pc:spChg>
        <pc:spChg chg="mod">
          <ac:chgData name="Denise Gatt" userId="e024dc81-d487-4307-b171-617b7c6fe84d" providerId="ADAL" clId="{53DAB718-AB8C-419E-8DFE-944064F07221}" dt="2024-11-15T13:39:33.627" v="8884" actId="20577"/>
          <ac:spMkLst>
            <pc:docMk/>
            <pc:sldMk cId="496661701" sldId="278"/>
            <ac:spMk id="5" creationId="{E071C0B1-C7F1-1D0C-A5D8-57E966C41DDC}"/>
          </ac:spMkLst>
        </pc:spChg>
        <pc:picChg chg="add mod">
          <ac:chgData name="Denise Gatt" userId="e024dc81-d487-4307-b171-617b7c6fe84d" providerId="ADAL" clId="{53DAB718-AB8C-419E-8DFE-944064F07221}" dt="2024-11-15T13:38:12.214" v="8727" actId="1076"/>
          <ac:picMkLst>
            <pc:docMk/>
            <pc:sldMk cId="496661701" sldId="278"/>
            <ac:picMk id="7" creationId="{63BE26C6-0164-2291-BC9C-B9D889BBFE8F}"/>
          </ac:picMkLst>
        </pc:picChg>
        <pc:picChg chg="add mod">
          <ac:chgData name="Denise Gatt" userId="e024dc81-d487-4307-b171-617b7c6fe84d" providerId="ADAL" clId="{53DAB718-AB8C-419E-8DFE-944064F07221}" dt="2024-11-15T13:38:10.814" v="8726" actId="1076"/>
          <ac:picMkLst>
            <pc:docMk/>
            <pc:sldMk cId="496661701" sldId="278"/>
            <ac:picMk id="8" creationId="{6B3630FF-DF91-9362-D30B-ACD945300902}"/>
          </ac:picMkLst>
        </pc:picChg>
      </pc:sldChg>
      <pc:sldChg chg="addSp delSp modSp new del mod">
        <pc:chgData name="Denise Gatt" userId="e024dc81-d487-4307-b171-617b7c6fe84d" providerId="ADAL" clId="{53DAB718-AB8C-419E-8DFE-944064F07221}" dt="2024-11-11T09:07:25.584" v="4282" actId="2696"/>
        <pc:sldMkLst>
          <pc:docMk/>
          <pc:sldMk cId="353107160" sldId="279"/>
        </pc:sldMkLst>
        <pc:spChg chg="add del">
          <ac:chgData name="Denise Gatt" userId="e024dc81-d487-4307-b171-617b7c6fe84d" providerId="ADAL" clId="{53DAB718-AB8C-419E-8DFE-944064F07221}" dt="2024-11-11T09:03:54.081" v="4258"/>
          <ac:spMkLst>
            <pc:docMk/>
            <pc:sldMk cId="353107160" sldId="279"/>
            <ac:spMk id="3" creationId="{BFD850CE-7840-2A60-73EE-0A5D527376C6}"/>
          </ac:spMkLst>
        </pc:spChg>
        <pc:spChg chg="add mod">
          <ac:chgData name="Denise Gatt" userId="e024dc81-d487-4307-b171-617b7c6fe84d" providerId="ADAL" clId="{53DAB718-AB8C-419E-8DFE-944064F07221}" dt="2024-11-11T09:06:25.895" v="4276" actId="21"/>
          <ac:spMkLst>
            <pc:docMk/>
            <pc:sldMk cId="353107160" sldId="279"/>
            <ac:spMk id="10" creationId="{099AC717-8D9C-5A63-51A7-BA8809D2ED13}"/>
          </ac:spMkLst>
        </pc:spChg>
        <pc:graphicFrameChg chg="add mod">
          <ac:chgData name="Denise Gatt" userId="e024dc81-d487-4307-b171-617b7c6fe84d" providerId="ADAL" clId="{53DAB718-AB8C-419E-8DFE-944064F07221}" dt="2024-11-11T09:03:38.099" v="4257"/>
          <ac:graphicFrameMkLst>
            <pc:docMk/>
            <pc:sldMk cId="353107160" sldId="279"/>
            <ac:graphicFrameMk id="7" creationId="{60C37A69-9AC6-0DB3-3F5C-B553035C045A}"/>
          </ac:graphicFrameMkLst>
        </pc:graphicFrameChg>
        <pc:graphicFrameChg chg="add del mod modGraphic">
          <ac:chgData name="Denise Gatt" userId="e024dc81-d487-4307-b171-617b7c6fe84d" providerId="ADAL" clId="{53DAB718-AB8C-419E-8DFE-944064F07221}" dt="2024-11-11T09:06:25.895" v="4276" actId="21"/>
          <ac:graphicFrameMkLst>
            <pc:docMk/>
            <pc:sldMk cId="353107160" sldId="279"/>
            <ac:graphicFrameMk id="8" creationId="{1FD23CA8-35F9-00C9-499E-A1BD323189A3}"/>
          </ac:graphicFrameMkLst>
        </pc:graphicFrameChg>
      </pc:sldChg>
      <pc:sldChg chg="addSp modSp new del mod">
        <pc:chgData name="Denise Gatt" userId="e024dc81-d487-4307-b171-617b7c6fe84d" providerId="ADAL" clId="{53DAB718-AB8C-419E-8DFE-944064F07221}" dt="2024-11-11T09:29:27.406" v="4930" actId="2696"/>
        <pc:sldMkLst>
          <pc:docMk/>
          <pc:sldMk cId="1757130026" sldId="280"/>
        </pc:sldMkLst>
        <pc:graphicFrameChg chg="add mod modGraphic">
          <ac:chgData name="Denise Gatt" userId="e024dc81-d487-4307-b171-617b7c6fe84d" providerId="ADAL" clId="{53DAB718-AB8C-419E-8DFE-944064F07221}" dt="2024-11-11T09:06:52.780" v="4281" actId="14100"/>
          <ac:graphicFrameMkLst>
            <pc:docMk/>
            <pc:sldMk cId="1757130026" sldId="280"/>
            <ac:graphicFrameMk id="8" creationId="{1FD23CA8-35F9-00C9-499E-A1BD323189A3}"/>
          </ac:graphicFrameMkLst>
        </pc:graphicFrameChg>
      </pc:sldChg>
      <pc:sldChg chg="addSp modSp new del mod">
        <pc:chgData name="Denise Gatt" userId="e024dc81-d487-4307-b171-617b7c6fe84d" providerId="ADAL" clId="{53DAB718-AB8C-419E-8DFE-944064F07221}" dt="2024-11-11T09:29:30.547" v="4931" actId="2696"/>
        <pc:sldMkLst>
          <pc:docMk/>
          <pc:sldMk cId="2895406276" sldId="281"/>
        </pc:sldMkLst>
        <pc:spChg chg="add mod">
          <ac:chgData name="Denise Gatt" userId="e024dc81-d487-4307-b171-617b7c6fe84d" providerId="ADAL" clId="{53DAB718-AB8C-419E-8DFE-944064F07221}" dt="2024-11-11T09:07:40.231" v="4285"/>
          <ac:spMkLst>
            <pc:docMk/>
            <pc:sldMk cId="2895406276" sldId="281"/>
            <ac:spMk id="6" creationId="{930B6CE4-681F-F8C4-C0AB-6485F9E97608}"/>
          </ac:spMkLst>
        </pc:spChg>
        <pc:graphicFrameChg chg="add mod">
          <ac:chgData name="Denise Gatt" userId="e024dc81-d487-4307-b171-617b7c6fe84d" providerId="ADAL" clId="{53DAB718-AB8C-419E-8DFE-944064F07221}" dt="2024-11-11T09:07:33.823" v="4284"/>
          <ac:graphicFrameMkLst>
            <pc:docMk/>
            <pc:sldMk cId="2895406276" sldId="281"/>
            <ac:graphicFrameMk id="5" creationId="{E6CA028C-A935-EEE1-1B43-56F5584AF02F}"/>
          </ac:graphicFrameMkLst>
        </pc:graphicFrameChg>
        <pc:graphicFrameChg chg="add mod modGraphic">
          <ac:chgData name="Denise Gatt" userId="e024dc81-d487-4307-b171-617b7c6fe84d" providerId="ADAL" clId="{53DAB718-AB8C-419E-8DFE-944064F07221}" dt="2024-11-11T09:17:19.002" v="4308" actId="12385"/>
          <ac:graphicFrameMkLst>
            <pc:docMk/>
            <pc:sldMk cId="2895406276" sldId="281"/>
            <ac:graphicFrameMk id="7" creationId="{6C35B9CA-9174-32F4-D9F6-72BC106CC16B}"/>
          </ac:graphicFrameMkLst>
        </pc:graphicFrameChg>
      </pc:sldChg>
      <pc:sldChg chg="addSp delSp modSp new mod">
        <pc:chgData name="Denise Gatt" userId="e024dc81-d487-4307-b171-617b7c6fe84d" providerId="ADAL" clId="{53DAB718-AB8C-419E-8DFE-944064F07221}" dt="2024-11-15T13:43:48.001" v="9324" actId="20577"/>
        <pc:sldMkLst>
          <pc:docMk/>
          <pc:sldMk cId="2071515340" sldId="282"/>
        </pc:sldMkLst>
        <pc:spChg chg="mod">
          <ac:chgData name="Denise Gatt" userId="e024dc81-d487-4307-b171-617b7c6fe84d" providerId="ADAL" clId="{53DAB718-AB8C-419E-8DFE-944064F07221}" dt="2024-11-11T09:27:59.694" v="4793" actId="20577"/>
          <ac:spMkLst>
            <pc:docMk/>
            <pc:sldMk cId="2071515340" sldId="282"/>
            <ac:spMk id="2" creationId="{30D0D309-FBF0-8982-FD26-287D24174C52}"/>
          </ac:spMkLst>
        </pc:spChg>
        <pc:spChg chg="del">
          <ac:chgData name="Denise Gatt" userId="e024dc81-d487-4307-b171-617b7c6fe84d" providerId="ADAL" clId="{53DAB718-AB8C-419E-8DFE-944064F07221}" dt="2024-11-11T09:20:33.830" v="4310" actId="3680"/>
          <ac:spMkLst>
            <pc:docMk/>
            <pc:sldMk cId="2071515340" sldId="282"/>
            <ac:spMk id="3" creationId="{3BB03FD9-FA7D-8B6E-BB1D-566525755CF1}"/>
          </ac:spMkLst>
        </pc:spChg>
        <pc:spChg chg="del">
          <ac:chgData name="Denise Gatt" userId="e024dc81-d487-4307-b171-617b7c6fe84d" providerId="ADAL" clId="{53DAB718-AB8C-419E-8DFE-944064F07221}" dt="2024-11-15T13:43:18.281" v="9282" actId="21"/>
          <ac:spMkLst>
            <pc:docMk/>
            <pc:sldMk cId="2071515340" sldId="282"/>
            <ac:spMk id="4" creationId="{8A415244-E8AD-40DE-F048-0D8809CCA2BC}"/>
          </ac:spMkLst>
        </pc:spChg>
        <pc:spChg chg="mod">
          <ac:chgData name="Denise Gatt" userId="e024dc81-d487-4307-b171-617b7c6fe84d" providerId="ADAL" clId="{53DAB718-AB8C-419E-8DFE-944064F07221}" dt="2024-11-15T13:43:48.001" v="9324" actId="20577"/>
          <ac:spMkLst>
            <pc:docMk/>
            <pc:sldMk cId="2071515340" sldId="282"/>
            <ac:spMk id="5" creationId="{0C2934B5-98A1-E946-1DB7-947D0F571C3B}"/>
          </ac:spMkLst>
        </pc:spChg>
        <pc:spChg chg="add del mod">
          <ac:chgData name="Denise Gatt" userId="e024dc81-d487-4307-b171-617b7c6fe84d" providerId="ADAL" clId="{53DAB718-AB8C-419E-8DFE-944064F07221}" dt="2024-11-11T09:23:56.289" v="4454" actId="3680"/>
          <ac:spMkLst>
            <pc:docMk/>
            <pc:sldMk cId="2071515340" sldId="282"/>
            <ac:spMk id="9" creationId="{6817FA37-388B-E1B1-08C3-CE5A6BF9F24D}"/>
          </ac:spMkLst>
        </pc:spChg>
        <pc:graphicFrameChg chg="add del mod ord modGraphic">
          <ac:chgData name="Denise Gatt" userId="e024dc81-d487-4307-b171-617b7c6fe84d" providerId="ADAL" clId="{53DAB718-AB8C-419E-8DFE-944064F07221}" dt="2024-11-11T09:23:46.292" v="4453" actId="21"/>
          <ac:graphicFrameMkLst>
            <pc:docMk/>
            <pc:sldMk cId="2071515340" sldId="282"/>
            <ac:graphicFrameMk id="7" creationId="{7F4D32C9-8FAB-1C4F-A06B-702EE4BD11A6}"/>
          </ac:graphicFrameMkLst>
        </pc:graphicFrameChg>
        <pc:graphicFrameChg chg="add mod ord modGraphic">
          <ac:chgData name="Denise Gatt" userId="e024dc81-d487-4307-b171-617b7c6fe84d" providerId="ADAL" clId="{53DAB718-AB8C-419E-8DFE-944064F07221}" dt="2024-11-11T10:30:55.445" v="5755" actId="20577"/>
          <ac:graphicFrameMkLst>
            <pc:docMk/>
            <pc:sldMk cId="2071515340" sldId="282"/>
            <ac:graphicFrameMk id="10" creationId="{F7B276F3-C39F-5B72-CD4C-23826877B995}"/>
          </ac:graphicFrameMkLst>
        </pc:graphicFrameChg>
      </pc:sldChg>
      <pc:sldChg chg="addSp delSp modSp new mod modClrScheme chgLayout">
        <pc:chgData name="Denise Gatt" userId="e024dc81-d487-4307-b171-617b7c6fe84d" providerId="ADAL" clId="{53DAB718-AB8C-419E-8DFE-944064F07221}" dt="2024-11-19T07:54:52.131" v="10178" actId="20577"/>
        <pc:sldMkLst>
          <pc:docMk/>
          <pc:sldMk cId="3156104856" sldId="283"/>
        </pc:sldMkLst>
        <pc:spChg chg="mod">
          <ac:chgData name="Denise Gatt" userId="e024dc81-d487-4307-b171-617b7c6fe84d" providerId="ADAL" clId="{53DAB718-AB8C-419E-8DFE-944064F07221}" dt="2024-11-19T07:54:52.131" v="10178" actId="20577"/>
          <ac:spMkLst>
            <pc:docMk/>
            <pc:sldMk cId="3156104856" sldId="283"/>
            <ac:spMk id="2" creationId="{75B9D9AB-89A5-D9BB-CFCA-09510576AB9B}"/>
          </ac:spMkLst>
        </pc:spChg>
        <pc:spChg chg="mod">
          <ac:chgData name="Denise Gatt" userId="e024dc81-d487-4307-b171-617b7c6fe84d" providerId="ADAL" clId="{53DAB718-AB8C-419E-8DFE-944064F07221}" dt="2024-11-11T10:21:34.169" v="5162" actId="26606"/>
          <ac:spMkLst>
            <pc:docMk/>
            <pc:sldMk cId="3156104856" sldId="283"/>
            <ac:spMk id="3" creationId="{5B16933D-7039-39FE-011C-1FEB84C1870C}"/>
          </ac:spMkLst>
        </pc:spChg>
        <pc:spChg chg="del mod">
          <ac:chgData name="Denise Gatt" userId="e024dc81-d487-4307-b171-617b7c6fe84d" providerId="ADAL" clId="{53DAB718-AB8C-419E-8DFE-944064F07221}" dt="2024-11-15T13:42:12.009" v="9172" actId="21"/>
          <ac:spMkLst>
            <pc:docMk/>
            <pc:sldMk cId="3156104856" sldId="283"/>
            <ac:spMk id="4" creationId="{B7F6846B-5D1D-F9AD-4383-C6746ED5F695}"/>
          </ac:spMkLst>
        </pc:spChg>
        <pc:spChg chg="mod">
          <ac:chgData name="Denise Gatt" userId="e024dc81-d487-4307-b171-617b7c6fe84d" providerId="ADAL" clId="{53DAB718-AB8C-419E-8DFE-944064F07221}" dt="2024-11-15T13:42:27.629" v="9217" actId="20577"/>
          <ac:spMkLst>
            <pc:docMk/>
            <pc:sldMk cId="3156104856" sldId="283"/>
            <ac:spMk id="5" creationId="{D37C0CAC-8320-0FDD-6B46-E1A416843836}"/>
          </ac:spMkLst>
        </pc:spChg>
        <pc:spChg chg="mod">
          <ac:chgData name="Denise Gatt" userId="e024dc81-d487-4307-b171-617b7c6fe84d" providerId="ADAL" clId="{53DAB718-AB8C-419E-8DFE-944064F07221}" dt="2024-11-11T10:21:34.169" v="5162" actId="26606"/>
          <ac:spMkLst>
            <pc:docMk/>
            <pc:sldMk cId="3156104856" sldId="283"/>
            <ac:spMk id="6" creationId="{9461D1BF-625A-2641-DF7E-BF9012A5DA32}"/>
          </ac:spMkLst>
        </pc:spChg>
        <pc:spChg chg="add del mod">
          <ac:chgData name="Denise Gatt" userId="e024dc81-d487-4307-b171-617b7c6fe84d" providerId="ADAL" clId="{53DAB718-AB8C-419E-8DFE-944064F07221}" dt="2024-11-11T10:20:56.622" v="5114" actId="21"/>
          <ac:spMkLst>
            <pc:docMk/>
            <pc:sldMk cId="3156104856" sldId="283"/>
            <ac:spMk id="11" creationId="{C28027C1-0BE6-F961-79B1-CC2A53C6CD79}"/>
          </ac:spMkLst>
        </pc:spChg>
        <pc:picChg chg="add mod ord">
          <ac:chgData name="Denise Gatt" userId="e024dc81-d487-4307-b171-617b7c6fe84d" providerId="ADAL" clId="{53DAB718-AB8C-419E-8DFE-944064F07221}" dt="2024-11-11T10:21:34.169" v="5162" actId="26606"/>
          <ac:picMkLst>
            <pc:docMk/>
            <pc:sldMk cId="3156104856" sldId="283"/>
            <ac:picMk id="5122" creationId="{A6526D37-3672-B04B-E216-32A67D203957}"/>
          </ac:picMkLst>
        </pc:picChg>
      </pc:sldChg>
      <pc:sldChg chg="modSp del">
        <pc:chgData name="Denise Gatt" userId="e024dc81-d487-4307-b171-617b7c6fe84d" providerId="ADAL" clId="{53DAB718-AB8C-419E-8DFE-944064F07221}" dt="2024-11-15T13:51:05.438" v="10024" actId="2696"/>
        <pc:sldMkLst>
          <pc:docMk/>
          <pc:sldMk cId="8797595" sldId="284"/>
        </pc:sldMkLst>
        <pc:graphicFrameChg chg="mod">
          <ac:chgData name="Denise Gatt" userId="e024dc81-d487-4307-b171-617b7c6fe84d" providerId="ADAL" clId="{53DAB718-AB8C-419E-8DFE-944064F07221}" dt="2024-11-13T09:45:50.026" v="8276" actId="20577"/>
          <ac:graphicFrameMkLst>
            <pc:docMk/>
            <pc:sldMk cId="8797595" sldId="284"/>
            <ac:graphicFrameMk id="8" creationId="{01C6F298-A145-7A79-4FD3-500C9C2D075F}"/>
          </ac:graphicFrameMkLst>
        </pc:graphicFrameChg>
      </pc:sldChg>
      <pc:sldChg chg="addSp delSp modSp new mod">
        <pc:chgData name="Denise Gatt" userId="e024dc81-d487-4307-b171-617b7c6fe84d" providerId="ADAL" clId="{53DAB718-AB8C-419E-8DFE-944064F07221}" dt="2024-11-19T07:58:46.433" v="10296" actId="20577"/>
        <pc:sldMkLst>
          <pc:docMk/>
          <pc:sldMk cId="172933031" sldId="285"/>
        </pc:sldMkLst>
        <pc:spChg chg="mod">
          <ac:chgData name="Denise Gatt" userId="e024dc81-d487-4307-b171-617b7c6fe84d" providerId="ADAL" clId="{53DAB718-AB8C-419E-8DFE-944064F07221}" dt="2024-11-19T07:58:20.822" v="10288" actId="2711"/>
          <ac:spMkLst>
            <pc:docMk/>
            <pc:sldMk cId="172933031" sldId="285"/>
            <ac:spMk id="2" creationId="{969A0DC6-5F93-6DFF-ECF4-2445F2F2D8B4}"/>
          </ac:spMkLst>
        </pc:spChg>
        <pc:spChg chg="mod">
          <ac:chgData name="Denise Gatt" userId="e024dc81-d487-4307-b171-617b7c6fe84d" providerId="ADAL" clId="{53DAB718-AB8C-419E-8DFE-944064F07221}" dt="2024-11-19T07:58:46.433" v="10296" actId="20577"/>
          <ac:spMkLst>
            <pc:docMk/>
            <pc:sldMk cId="172933031" sldId="285"/>
            <ac:spMk id="3" creationId="{BBEA8348-CF5A-4031-5678-97E8B8682698}"/>
          </ac:spMkLst>
        </pc:spChg>
        <pc:spChg chg="del mod">
          <ac:chgData name="Denise Gatt" userId="e024dc81-d487-4307-b171-617b7c6fe84d" providerId="ADAL" clId="{53DAB718-AB8C-419E-8DFE-944064F07221}" dt="2024-11-15T13:35:39.238" v="8600" actId="21"/>
          <ac:spMkLst>
            <pc:docMk/>
            <pc:sldMk cId="172933031" sldId="285"/>
            <ac:spMk id="4" creationId="{64480FF8-6BD6-9543-7344-464190ADC1DA}"/>
          </ac:spMkLst>
        </pc:spChg>
        <pc:spChg chg="mod">
          <ac:chgData name="Denise Gatt" userId="e024dc81-d487-4307-b171-617b7c6fe84d" providerId="ADAL" clId="{53DAB718-AB8C-419E-8DFE-944064F07221}" dt="2024-11-15T13:18:19.640" v="8452" actId="20577"/>
          <ac:spMkLst>
            <pc:docMk/>
            <pc:sldMk cId="172933031" sldId="285"/>
            <ac:spMk id="5" creationId="{93A1A462-9951-692B-A3BC-876E66DD2B87}"/>
          </ac:spMkLst>
        </pc:spChg>
        <pc:picChg chg="add del mod ord">
          <ac:chgData name="Denise Gatt" userId="e024dc81-d487-4307-b171-617b7c6fe84d" providerId="ADAL" clId="{53DAB718-AB8C-419E-8DFE-944064F07221}" dt="2024-11-15T09:43:37.425" v="8284" actId="21"/>
          <ac:picMkLst>
            <pc:docMk/>
            <pc:sldMk cId="172933031" sldId="285"/>
            <ac:picMk id="8" creationId="{9D49E4F3-2E70-A052-B49D-F622E0380CA6}"/>
          </ac:picMkLst>
        </pc:picChg>
        <pc:picChg chg="add del">
          <ac:chgData name="Denise Gatt" userId="e024dc81-d487-4307-b171-617b7c6fe84d" providerId="ADAL" clId="{53DAB718-AB8C-419E-8DFE-944064F07221}" dt="2024-11-15T09:44:08.226" v="8286" actId="22"/>
          <ac:picMkLst>
            <pc:docMk/>
            <pc:sldMk cId="172933031" sldId="285"/>
            <ac:picMk id="10" creationId="{AC9D71D0-4923-1497-0F35-AD78ABDCEBB3}"/>
          </ac:picMkLst>
        </pc:picChg>
        <pc:picChg chg="add del ord">
          <ac:chgData name="Denise Gatt" userId="e024dc81-d487-4307-b171-617b7c6fe84d" providerId="ADAL" clId="{53DAB718-AB8C-419E-8DFE-944064F07221}" dt="2024-11-15T09:45:44.469" v="8289" actId="21"/>
          <ac:picMkLst>
            <pc:docMk/>
            <pc:sldMk cId="172933031" sldId="285"/>
            <ac:picMk id="12" creationId="{9AA3D483-C619-57DA-48BF-41B0BFB5E903}"/>
          </ac:picMkLst>
        </pc:picChg>
        <pc:picChg chg="add del">
          <ac:chgData name="Denise Gatt" userId="e024dc81-d487-4307-b171-617b7c6fe84d" providerId="ADAL" clId="{53DAB718-AB8C-419E-8DFE-944064F07221}" dt="2024-11-15T09:46:01.374" v="8291" actId="21"/>
          <ac:picMkLst>
            <pc:docMk/>
            <pc:sldMk cId="172933031" sldId="285"/>
            <ac:picMk id="14" creationId="{C2A35DD3-770D-396E-3B2E-1415E6959E62}"/>
          </ac:picMkLst>
        </pc:picChg>
        <pc:picChg chg="add mod ord">
          <ac:chgData name="Denise Gatt" userId="e024dc81-d487-4307-b171-617b7c6fe84d" providerId="ADAL" clId="{53DAB718-AB8C-419E-8DFE-944064F07221}" dt="2024-11-15T09:53:36.454" v="8353" actId="1076"/>
          <ac:picMkLst>
            <pc:docMk/>
            <pc:sldMk cId="172933031" sldId="285"/>
            <ac:picMk id="16" creationId="{B1F6D216-8A2B-858D-DF72-4E12EBB3C36F}"/>
          </ac:picMkLst>
        </pc:picChg>
        <pc:picChg chg="add del mod">
          <ac:chgData name="Denise Gatt" userId="e024dc81-d487-4307-b171-617b7c6fe84d" providerId="ADAL" clId="{53DAB718-AB8C-419E-8DFE-944064F07221}" dt="2024-11-15T09:54:38.707" v="8362" actId="22"/>
          <ac:picMkLst>
            <pc:docMk/>
            <pc:sldMk cId="172933031" sldId="285"/>
            <ac:picMk id="18" creationId="{4B2F9AE5-6403-9298-722C-5D7F6DB7294D}"/>
          </ac:picMkLst>
        </pc:picChg>
        <pc:picChg chg="add del mod">
          <ac:chgData name="Denise Gatt" userId="e024dc81-d487-4307-b171-617b7c6fe84d" providerId="ADAL" clId="{53DAB718-AB8C-419E-8DFE-944064F07221}" dt="2024-11-15T13:17:02.230" v="8367" actId="21"/>
          <ac:picMkLst>
            <pc:docMk/>
            <pc:sldMk cId="172933031" sldId="285"/>
            <ac:picMk id="20" creationId="{2EAF6B1D-8736-9373-9D6C-AEDA3CE43402}"/>
          </ac:picMkLst>
        </pc:picChg>
      </pc:sldChg>
    </pc:docChg>
  </pc:docChgLst>
  <pc:docChgLst>
    <pc:chgData name="Denise Gatt" userId="e024dc81-d487-4307-b171-617b7c6fe84d" providerId="ADAL" clId="{CE63AFCB-7265-48BC-8653-4CBDA2F4394E}"/>
    <pc:docChg chg="custSel addSld modSld sldOrd modSection">
      <pc:chgData name="Denise Gatt" userId="e024dc81-d487-4307-b171-617b7c6fe84d" providerId="ADAL" clId="{CE63AFCB-7265-48BC-8653-4CBDA2F4394E}" dt="2024-11-12T12:42:23.925" v="862" actId="12269"/>
      <pc:docMkLst>
        <pc:docMk/>
      </pc:docMkLst>
      <pc:sldChg chg="modSp mod">
        <pc:chgData name="Denise Gatt" userId="e024dc81-d487-4307-b171-617b7c6fe84d" providerId="ADAL" clId="{CE63AFCB-7265-48BC-8653-4CBDA2F4394E}" dt="2024-11-12T08:11:29.832" v="757" actId="20577"/>
        <pc:sldMkLst>
          <pc:docMk/>
          <pc:sldMk cId="1181056204" sldId="260"/>
        </pc:sldMkLst>
        <pc:spChg chg="mod">
          <ac:chgData name="Denise Gatt" userId="e024dc81-d487-4307-b171-617b7c6fe84d" providerId="ADAL" clId="{CE63AFCB-7265-48BC-8653-4CBDA2F4394E}" dt="2024-11-12T08:11:29.832" v="757" actId="20577"/>
          <ac:spMkLst>
            <pc:docMk/>
            <pc:sldMk cId="1181056204" sldId="260"/>
            <ac:spMk id="2" creationId="{6D8C5EF8-AD63-1A85-B531-A61B5AFCF35E}"/>
          </ac:spMkLst>
        </pc:spChg>
      </pc:sldChg>
      <pc:sldChg chg="modSp mod">
        <pc:chgData name="Denise Gatt" userId="e024dc81-d487-4307-b171-617b7c6fe84d" providerId="ADAL" clId="{CE63AFCB-7265-48BC-8653-4CBDA2F4394E}" dt="2024-11-12T12:41:28.774" v="860" actId="20577"/>
        <pc:sldMkLst>
          <pc:docMk/>
          <pc:sldMk cId="3575953753" sldId="269"/>
        </pc:sldMkLst>
        <pc:spChg chg="mod">
          <ac:chgData name="Denise Gatt" userId="e024dc81-d487-4307-b171-617b7c6fe84d" providerId="ADAL" clId="{CE63AFCB-7265-48BC-8653-4CBDA2F4394E}" dt="2024-11-12T12:41:20.556" v="851" actId="20577"/>
          <ac:spMkLst>
            <pc:docMk/>
            <pc:sldMk cId="3575953753" sldId="269"/>
            <ac:spMk id="2" creationId="{1E0B5821-52DC-E949-87E9-FAC5A8497F95}"/>
          </ac:spMkLst>
        </pc:spChg>
        <pc:graphicFrameChg chg="mod">
          <ac:chgData name="Denise Gatt" userId="e024dc81-d487-4307-b171-617b7c6fe84d" providerId="ADAL" clId="{CE63AFCB-7265-48BC-8653-4CBDA2F4394E}" dt="2024-11-12T12:41:28.774" v="860" actId="20577"/>
          <ac:graphicFrameMkLst>
            <pc:docMk/>
            <pc:sldMk cId="3575953753" sldId="269"/>
            <ac:graphicFrameMk id="7" creationId="{2E93513B-5170-2489-1CA8-FFF2DBF20035}"/>
          </ac:graphicFrameMkLst>
        </pc:graphicFrameChg>
      </pc:sldChg>
      <pc:sldChg chg="modSp mod">
        <pc:chgData name="Denise Gatt" userId="e024dc81-d487-4307-b171-617b7c6fe84d" providerId="ADAL" clId="{CE63AFCB-7265-48BC-8653-4CBDA2F4394E}" dt="2024-11-12T08:07:20.499" v="541" actId="20577"/>
        <pc:sldMkLst>
          <pc:docMk/>
          <pc:sldMk cId="2343152922" sldId="272"/>
        </pc:sldMkLst>
        <pc:spChg chg="mod">
          <ac:chgData name="Denise Gatt" userId="e024dc81-d487-4307-b171-617b7c6fe84d" providerId="ADAL" clId="{CE63AFCB-7265-48BC-8653-4CBDA2F4394E}" dt="2024-11-12T08:07:20.499" v="541" actId="20577"/>
          <ac:spMkLst>
            <pc:docMk/>
            <pc:sldMk cId="2343152922" sldId="272"/>
            <ac:spMk id="2" creationId="{387F3DB1-C59F-4EF2-FC3C-354A746B38C0}"/>
          </ac:spMkLst>
        </pc:spChg>
      </pc:sldChg>
      <pc:sldChg chg="modSp mod ord">
        <pc:chgData name="Denise Gatt" userId="e024dc81-d487-4307-b171-617b7c6fe84d" providerId="ADAL" clId="{CE63AFCB-7265-48BC-8653-4CBDA2F4394E}" dt="2024-11-12T08:00:31.020" v="49" actId="20577"/>
        <pc:sldMkLst>
          <pc:docMk/>
          <pc:sldMk cId="3082913006" sldId="275"/>
        </pc:sldMkLst>
        <pc:spChg chg="mod">
          <ac:chgData name="Denise Gatt" userId="e024dc81-d487-4307-b171-617b7c6fe84d" providerId="ADAL" clId="{CE63AFCB-7265-48BC-8653-4CBDA2F4394E}" dt="2024-11-12T08:00:31.020" v="49" actId="20577"/>
          <ac:spMkLst>
            <pc:docMk/>
            <pc:sldMk cId="3082913006" sldId="275"/>
            <ac:spMk id="6" creationId="{6B4BAC2F-4C4A-A344-5CA8-D2EB593EF8B4}"/>
          </ac:spMkLst>
        </pc:spChg>
      </pc:sldChg>
      <pc:sldChg chg="addSp delSp modSp new mod">
        <pc:chgData name="Denise Gatt" userId="e024dc81-d487-4307-b171-617b7c6fe84d" providerId="ADAL" clId="{CE63AFCB-7265-48BC-8653-4CBDA2F4394E}" dt="2024-11-12T12:42:23.925" v="862" actId="12269"/>
        <pc:sldMkLst>
          <pc:docMk/>
          <pc:sldMk cId="8797595" sldId="284"/>
        </pc:sldMkLst>
        <pc:spChg chg="mod">
          <ac:chgData name="Denise Gatt" userId="e024dc81-d487-4307-b171-617b7c6fe84d" providerId="ADAL" clId="{CE63AFCB-7265-48BC-8653-4CBDA2F4394E}" dt="2024-11-12T08:06:37.912" v="518" actId="26606"/>
          <ac:spMkLst>
            <pc:docMk/>
            <pc:sldMk cId="8797595" sldId="284"/>
            <ac:spMk id="2" creationId="{302E0FF4-107C-1280-3B2E-18D5F71552E5}"/>
          </ac:spMkLst>
        </pc:spChg>
        <pc:spChg chg="del mod">
          <ac:chgData name="Denise Gatt" userId="e024dc81-d487-4307-b171-617b7c6fe84d" providerId="ADAL" clId="{CE63AFCB-7265-48BC-8653-4CBDA2F4394E}" dt="2024-11-12T08:06:37.912" v="518" actId="26606"/>
          <ac:spMkLst>
            <pc:docMk/>
            <pc:sldMk cId="8797595" sldId="284"/>
            <ac:spMk id="3" creationId="{D2855AD8-3960-9B28-296E-720DB38DBBFC}"/>
          </ac:spMkLst>
        </pc:spChg>
        <pc:spChg chg="mod">
          <ac:chgData name="Denise Gatt" userId="e024dc81-d487-4307-b171-617b7c6fe84d" providerId="ADAL" clId="{CE63AFCB-7265-48BC-8653-4CBDA2F4394E}" dt="2024-11-12T08:06:37.912" v="518" actId="26606"/>
          <ac:spMkLst>
            <pc:docMk/>
            <pc:sldMk cId="8797595" sldId="284"/>
            <ac:spMk id="4" creationId="{08D1D103-9CB5-ECFC-D236-BC234EEE6A7C}"/>
          </ac:spMkLst>
        </pc:spChg>
        <pc:spChg chg="mod">
          <ac:chgData name="Denise Gatt" userId="e024dc81-d487-4307-b171-617b7c6fe84d" providerId="ADAL" clId="{CE63AFCB-7265-48BC-8653-4CBDA2F4394E}" dt="2024-11-12T08:06:37.912" v="518" actId="26606"/>
          <ac:spMkLst>
            <pc:docMk/>
            <pc:sldMk cId="8797595" sldId="284"/>
            <ac:spMk id="5" creationId="{5A7E0599-5C27-E814-87BA-DF393690DCFE}"/>
          </ac:spMkLst>
        </pc:spChg>
        <pc:spChg chg="mod">
          <ac:chgData name="Denise Gatt" userId="e024dc81-d487-4307-b171-617b7c6fe84d" providerId="ADAL" clId="{CE63AFCB-7265-48BC-8653-4CBDA2F4394E}" dt="2024-11-12T08:06:37.912" v="518" actId="26606"/>
          <ac:spMkLst>
            <pc:docMk/>
            <pc:sldMk cId="8797595" sldId="284"/>
            <ac:spMk id="6" creationId="{21A93512-6C18-36C6-E76D-D9C09547586F}"/>
          </ac:spMkLst>
        </pc:spChg>
        <pc:graphicFrameChg chg="add mod">
          <ac:chgData name="Denise Gatt" userId="e024dc81-d487-4307-b171-617b7c6fe84d" providerId="ADAL" clId="{CE63AFCB-7265-48BC-8653-4CBDA2F4394E}" dt="2024-11-12T12:42:23.925" v="862" actId="12269"/>
          <ac:graphicFrameMkLst>
            <pc:docMk/>
            <pc:sldMk cId="8797595" sldId="284"/>
            <ac:graphicFrameMk id="8" creationId="{01C6F298-A145-7A79-4FD3-500C9C2D075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In which aspects do educators feel they need  further training?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2"/>
          <c:spPr>
            <a:solidFill>
              <a:schemeClr val="accent3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'[All data MidSec school June 2024 analysed.xlsx]Sheet1'!$D$7:$D$13</c:f>
              <c:strCache>
                <c:ptCount val="7"/>
                <c:pt idx="0">
                  <c:v>Teacher-LSE Collaboration </c:v>
                </c:pt>
                <c:pt idx="1">
                  <c:v>21st Century Competences </c:v>
                </c:pt>
                <c:pt idx="2">
                  <c:v>Learner Centered approach</c:v>
                </c:pt>
                <c:pt idx="3">
                  <c:v>Planning </c:v>
                </c:pt>
                <c:pt idx="4">
                  <c:v>Learning environment </c:v>
                </c:pt>
                <c:pt idx="5">
                  <c:v>Formative Assessment </c:v>
                </c:pt>
                <c:pt idx="6">
                  <c:v>Self- Reflection </c:v>
                </c:pt>
              </c:strCache>
            </c:strRef>
          </c:cat>
          <c:val>
            <c:numRef>
              <c:f>'[All data MidSec school June 2024 analysed.xlsx]Sheet1'!$G$7:$G$13</c:f>
              <c:numCache>
                <c:formatCode>General</c:formatCode>
                <c:ptCount val="7"/>
                <c:pt idx="0">
                  <c:v>263</c:v>
                </c:pt>
                <c:pt idx="1">
                  <c:v>198</c:v>
                </c:pt>
                <c:pt idx="2">
                  <c:v>129</c:v>
                </c:pt>
                <c:pt idx="3">
                  <c:v>117</c:v>
                </c:pt>
                <c:pt idx="4">
                  <c:v>102</c:v>
                </c:pt>
                <c:pt idx="5">
                  <c:v>94</c:v>
                </c:pt>
                <c:pt idx="6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7-4345-B955-F4ED2BEF91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1526112"/>
        <c:axId val="6015285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3">
                      <a:shade val="65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'[All data MidSec school June 2024 analysed.xlsx]Sheet1'!$D$7:$D$13</c15:sqref>
                        </c15:formulaRef>
                      </c:ext>
                    </c:extLst>
                    <c:strCache>
                      <c:ptCount val="7"/>
                      <c:pt idx="0">
                        <c:v>Teacher-LSE Collaboration </c:v>
                      </c:pt>
                      <c:pt idx="1">
                        <c:v>21st Century Competences </c:v>
                      </c:pt>
                      <c:pt idx="2">
                        <c:v>Learner Centered approach</c:v>
                      </c:pt>
                      <c:pt idx="3">
                        <c:v>Planning </c:v>
                      </c:pt>
                      <c:pt idx="4">
                        <c:v>Learning environment </c:v>
                      </c:pt>
                      <c:pt idx="5">
                        <c:v>Formative Assessment </c:v>
                      </c:pt>
                      <c:pt idx="6">
                        <c:v>Self- Reflection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'[All data MidSec school June 2024 analysed.xlsx]Sheet1'!$E$7:$E$13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F07-4345-B955-F4ED2BEF91FB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'[All data MidSec school June 2024 analysed.xlsx]Sheet1'!$D$7:$D$13</c15:sqref>
                        </c15:formulaRef>
                      </c:ext>
                    </c:extLst>
                    <c:strCache>
                      <c:ptCount val="7"/>
                      <c:pt idx="0">
                        <c:v>Teacher-LSE Collaboration </c:v>
                      </c:pt>
                      <c:pt idx="1">
                        <c:v>21st Century Competences </c:v>
                      </c:pt>
                      <c:pt idx="2">
                        <c:v>Learner Centered approach</c:v>
                      </c:pt>
                      <c:pt idx="3">
                        <c:v>Planning </c:v>
                      </c:pt>
                      <c:pt idx="4">
                        <c:v>Learning environment </c:v>
                      </c:pt>
                      <c:pt idx="5">
                        <c:v>Formative Assessment </c:v>
                      </c:pt>
                      <c:pt idx="6">
                        <c:v>Self- Reflection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'[All data MidSec school June 2024 analysed.xlsx]Sheet1'!$F$7:$F$13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F07-4345-B955-F4ED2BEF91FB}"/>
                  </c:ext>
                </c:extLst>
              </c15:ser>
            </c15:filteredBarSeries>
          </c:ext>
        </c:extLst>
      </c:barChart>
      <c:catAx>
        <c:axId val="60152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528512"/>
        <c:crosses val="autoZero"/>
        <c:auto val="1"/>
        <c:lblAlgn val="ctr"/>
        <c:lblOffset val="100"/>
        <c:noMultiLvlLbl val="0"/>
      </c:catAx>
      <c:valAx>
        <c:axId val="601528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52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E519D-10AD-4BC5-B51F-403EABFB2B2B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CC4121-62AA-4DF6-828A-26671A14F4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Understanding Quality </a:t>
          </a:r>
          <a:endParaRPr lang="en-US"/>
        </a:p>
      </dgm:t>
    </dgm:pt>
    <dgm:pt modelId="{3BAA7496-78B9-42E8-9338-626BF50C5883}" type="parTrans" cxnId="{FE0E2218-86AF-4F7A-A9A4-671AF58A1939}">
      <dgm:prSet/>
      <dgm:spPr/>
      <dgm:t>
        <a:bodyPr/>
        <a:lstStyle/>
        <a:p>
          <a:endParaRPr lang="en-US"/>
        </a:p>
      </dgm:t>
    </dgm:pt>
    <dgm:pt modelId="{B3E2A587-57A6-472C-B0E8-ABD366A4045E}" type="sibTrans" cxnId="{FE0E2218-86AF-4F7A-A9A4-671AF58A1939}">
      <dgm:prSet/>
      <dgm:spPr/>
      <dgm:t>
        <a:bodyPr/>
        <a:lstStyle/>
        <a:p>
          <a:endParaRPr lang="en-US"/>
        </a:p>
      </dgm:t>
    </dgm:pt>
    <dgm:pt modelId="{A1E20A27-1AD4-461C-A502-E0C68D77E38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Changing the mindset </a:t>
          </a:r>
          <a:endParaRPr lang="en-US"/>
        </a:p>
      </dgm:t>
    </dgm:pt>
    <dgm:pt modelId="{9F42D372-F894-43C2-B4E0-5DC60C8A881D}" type="parTrans" cxnId="{0FBA3FA9-F2E7-457C-903A-E740FE661BA2}">
      <dgm:prSet/>
      <dgm:spPr/>
      <dgm:t>
        <a:bodyPr/>
        <a:lstStyle/>
        <a:p>
          <a:endParaRPr lang="en-US"/>
        </a:p>
      </dgm:t>
    </dgm:pt>
    <dgm:pt modelId="{30874C24-C29D-4863-927B-1C2D0ABE9E40}" type="sibTrans" cxnId="{0FBA3FA9-F2E7-457C-903A-E740FE661BA2}">
      <dgm:prSet/>
      <dgm:spPr/>
      <dgm:t>
        <a:bodyPr/>
        <a:lstStyle/>
        <a:p>
          <a:endParaRPr lang="en-US"/>
        </a:p>
      </dgm:t>
    </dgm:pt>
    <dgm:pt modelId="{6A21042E-4A96-4FCA-A8B9-6C92DA9074C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 developmental approach towards external Quality Assurance</a:t>
          </a:r>
          <a:endParaRPr lang="en-US"/>
        </a:p>
      </dgm:t>
    </dgm:pt>
    <dgm:pt modelId="{48F0402F-0CAC-4280-8023-6A0E916B5D48}" type="parTrans" cxnId="{1025F913-24C7-44D4-9DEC-94D592F4E303}">
      <dgm:prSet/>
      <dgm:spPr/>
      <dgm:t>
        <a:bodyPr/>
        <a:lstStyle/>
        <a:p>
          <a:endParaRPr lang="en-US"/>
        </a:p>
      </dgm:t>
    </dgm:pt>
    <dgm:pt modelId="{09ECA72A-99DB-4D66-86CB-B9E28F0185F5}" type="sibTrans" cxnId="{1025F913-24C7-44D4-9DEC-94D592F4E303}">
      <dgm:prSet/>
      <dgm:spPr/>
      <dgm:t>
        <a:bodyPr/>
        <a:lstStyle/>
        <a:p>
          <a:endParaRPr lang="en-US"/>
        </a:p>
      </dgm:t>
    </dgm:pt>
    <dgm:pt modelId="{D46D875F-5114-42FF-A853-3B5A646E3BE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Developing a Sustainable system of Quality Assurance </a:t>
          </a:r>
          <a:endParaRPr lang="en-US" dirty="0"/>
        </a:p>
      </dgm:t>
    </dgm:pt>
    <dgm:pt modelId="{97780B8C-93C3-4E04-9094-C7A31D955613}" type="parTrans" cxnId="{4F08F78A-A5B5-4D21-8C91-EB9568F92637}">
      <dgm:prSet/>
      <dgm:spPr/>
      <dgm:t>
        <a:bodyPr/>
        <a:lstStyle/>
        <a:p>
          <a:endParaRPr lang="en-US"/>
        </a:p>
      </dgm:t>
    </dgm:pt>
    <dgm:pt modelId="{24F193A6-C719-40CD-87E2-0CA9EB5CE37F}" type="sibTrans" cxnId="{4F08F78A-A5B5-4D21-8C91-EB9568F92637}">
      <dgm:prSet/>
      <dgm:spPr/>
      <dgm:t>
        <a:bodyPr/>
        <a:lstStyle/>
        <a:p>
          <a:endParaRPr lang="en-US"/>
        </a:p>
      </dgm:t>
    </dgm:pt>
    <dgm:pt modelId="{C20A3D82-66FB-4788-A436-F6A83102ED9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 Quality Assurance Framework for Education in Malta</a:t>
          </a:r>
          <a:endParaRPr lang="en-US"/>
        </a:p>
      </dgm:t>
    </dgm:pt>
    <dgm:pt modelId="{68ADEEB6-9570-41B7-A509-631DDD20731F}" type="parTrans" cxnId="{440F5346-23C0-4E9E-BAB4-EBDC4E8BCEFB}">
      <dgm:prSet/>
      <dgm:spPr/>
      <dgm:t>
        <a:bodyPr/>
        <a:lstStyle/>
        <a:p>
          <a:endParaRPr lang="en-US"/>
        </a:p>
      </dgm:t>
    </dgm:pt>
    <dgm:pt modelId="{23EBDD6C-624E-4913-A433-86F20B9A9224}" type="sibTrans" cxnId="{440F5346-23C0-4E9E-BAB4-EBDC4E8BCEFB}">
      <dgm:prSet/>
      <dgm:spPr/>
      <dgm:t>
        <a:bodyPr/>
        <a:lstStyle/>
        <a:p>
          <a:endParaRPr lang="en-US"/>
        </a:p>
      </dgm:t>
    </dgm:pt>
    <dgm:pt modelId="{A5FEC3D1-4482-46D1-8726-6954B76802F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National Quality Standards in Education (0-3) (3-16)</a:t>
          </a:r>
          <a:endParaRPr lang="en-US"/>
        </a:p>
      </dgm:t>
    </dgm:pt>
    <dgm:pt modelId="{ABCBE29A-70F5-4C58-B991-92D60A5C6617}" type="parTrans" cxnId="{0CD19289-F001-4B47-BAC2-7EBE75C059F4}">
      <dgm:prSet/>
      <dgm:spPr/>
      <dgm:t>
        <a:bodyPr/>
        <a:lstStyle/>
        <a:p>
          <a:endParaRPr lang="en-US"/>
        </a:p>
      </dgm:t>
    </dgm:pt>
    <dgm:pt modelId="{9E9139DE-2846-42C0-820A-C39D3C869A4D}" type="sibTrans" cxnId="{0CD19289-F001-4B47-BAC2-7EBE75C059F4}">
      <dgm:prSet/>
      <dgm:spPr/>
      <dgm:t>
        <a:bodyPr/>
        <a:lstStyle/>
        <a:p>
          <a:endParaRPr lang="en-US"/>
        </a:p>
      </dgm:t>
    </dgm:pt>
    <dgm:pt modelId="{34D72BBC-1E70-4E86-805C-A80FDBBF15BF}" type="pres">
      <dgm:prSet presAssocID="{C35E519D-10AD-4BC5-B51F-403EABFB2B2B}" presName="root" presStyleCnt="0">
        <dgm:presLayoutVars>
          <dgm:dir/>
          <dgm:resizeHandles val="exact"/>
        </dgm:presLayoutVars>
      </dgm:prSet>
      <dgm:spPr/>
    </dgm:pt>
    <dgm:pt modelId="{F1D6C06C-FA3E-4522-8BD8-DA222123731D}" type="pres">
      <dgm:prSet presAssocID="{E6CC4121-62AA-4DF6-828A-26671A14F45E}" presName="compNode" presStyleCnt="0"/>
      <dgm:spPr/>
    </dgm:pt>
    <dgm:pt modelId="{A660BD0B-699D-4668-B28F-63EED634F54A}" type="pres">
      <dgm:prSet presAssocID="{E6CC4121-62AA-4DF6-828A-26671A14F45E}" presName="bgRect" presStyleLbl="bgShp" presStyleIdx="0" presStyleCnt="4"/>
      <dgm:spPr/>
    </dgm:pt>
    <dgm:pt modelId="{EC391BE7-42EA-4C96-B88F-0F410078DC2E}" type="pres">
      <dgm:prSet presAssocID="{E6CC4121-62AA-4DF6-828A-26671A14F45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9B11DDDC-5329-49EF-8655-ACD5916BC66A}" type="pres">
      <dgm:prSet presAssocID="{E6CC4121-62AA-4DF6-828A-26671A14F45E}" presName="spaceRect" presStyleCnt="0"/>
      <dgm:spPr/>
    </dgm:pt>
    <dgm:pt modelId="{E004BBA4-3CBC-4898-843F-29776BE50CE1}" type="pres">
      <dgm:prSet presAssocID="{E6CC4121-62AA-4DF6-828A-26671A14F45E}" presName="parTx" presStyleLbl="revTx" presStyleIdx="0" presStyleCnt="5">
        <dgm:presLayoutVars>
          <dgm:chMax val="0"/>
          <dgm:chPref val="0"/>
        </dgm:presLayoutVars>
      </dgm:prSet>
      <dgm:spPr/>
    </dgm:pt>
    <dgm:pt modelId="{21235864-32D6-4445-9DEE-4AB7F469F35A}" type="pres">
      <dgm:prSet presAssocID="{B3E2A587-57A6-472C-B0E8-ABD366A4045E}" presName="sibTrans" presStyleCnt="0"/>
      <dgm:spPr/>
    </dgm:pt>
    <dgm:pt modelId="{10F6CF66-F880-41DC-B1FA-DCD0FBE826B6}" type="pres">
      <dgm:prSet presAssocID="{A1E20A27-1AD4-461C-A502-E0C68D77E380}" presName="compNode" presStyleCnt="0"/>
      <dgm:spPr/>
    </dgm:pt>
    <dgm:pt modelId="{43EDFD89-218E-4FE2-B33A-477DB9C3AD1E}" type="pres">
      <dgm:prSet presAssocID="{A1E20A27-1AD4-461C-A502-E0C68D77E380}" presName="bgRect" presStyleLbl="bgShp" presStyleIdx="1" presStyleCnt="4"/>
      <dgm:spPr/>
    </dgm:pt>
    <dgm:pt modelId="{D5A47854-3844-4AB5-A002-4802A0CD5007}" type="pres">
      <dgm:prSet presAssocID="{A1E20A27-1AD4-461C-A502-E0C68D77E3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C4B44AF-BB91-4E73-A150-4BFE87346AA2}" type="pres">
      <dgm:prSet presAssocID="{A1E20A27-1AD4-461C-A502-E0C68D77E380}" presName="spaceRect" presStyleCnt="0"/>
      <dgm:spPr/>
    </dgm:pt>
    <dgm:pt modelId="{DA4F8E76-30F9-4107-8DC9-F966735B650E}" type="pres">
      <dgm:prSet presAssocID="{A1E20A27-1AD4-461C-A502-E0C68D77E380}" presName="parTx" presStyleLbl="revTx" presStyleIdx="1" presStyleCnt="5">
        <dgm:presLayoutVars>
          <dgm:chMax val="0"/>
          <dgm:chPref val="0"/>
        </dgm:presLayoutVars>
      </dgm:prSet>
      <dgm:spPr/>
    </dgm:pt>
    <dgm:pt modelId="{DEDE61DB-6903-4C2E-B622-7A75F997B245}" type="pres">
      <dgm:prSet presAssocID="{30874C24-C29D-4863-927B-1C2D0ABE9E40}" presName="sibTrans" presStyleCnt="0"/>
      <dgm:spPr/>
    </dgm:pt>
    <dgm:pt modelId="{F7D67DC3-0F32-48AD-9031-D485CE8C0F7B}" type="pres">
      <dgm:prSet presAssocID="{6A21042E-4A96-4FCA-A8B9-6C92DA9074CB}" presName="compNode" presStyleCnt="0"/>
      <dgm:spPr/>
    </dgm:pt>
    <dgm:pt modelId="{A4E7679F-41FE-4471-BA6E-A6AB2FF3A027}" type="pres">
      <dgm:prSet presAssocID="{6A21042E-4A96-4FCA-A8B9-6C92DA9074CB}" presName="bgRect" presStyleLbl="bgShp" presStyleIdx="2" presStyleCnt="4"/>
      <dgm:spPr/>
    </dgm:pt>
    <dgm:pt modelId="{7CE73321-2BA2-4DB4-B344-4D6D7F3CD25A}" type="pres">
      <dgm:prSet presAssocID="{6A21042E-4A96-4FCA-A8B9-6C92DA9074C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272BDEF6-320B-49E1-B6ED-4BE9F2318B5D}" type="pres">
      <dgm:prSet presAssocID="{6A21042E-4A96-4FCA-A8B9-6C92DA9074CB}" presName="spaceRect" presStyleCnt="0"/>
      <dgm:spPr/>
    </dgm:pt>
    <dgm:pt modelId="{81175F07-0958-432C-B95F-DF283218FE06}" type="pres">
      <dgm:prSet presAssocID="{6A21042E-4A96-4FCA-A8B9-6C92DA9074CB}" presName="parTx" presStyleLbl="revTx" presStyleIdx="2" presStyleCnt="5">
        <dgm:presLayoutVars>
          <dgm:chMax val="0"/>
          <dgm:chPref val="0"/>
        </dgm:presLayoutVars>
      </dgm:prSet>
      <dgm:spPr/>
    </dgm:pt>
    <dgm:pt modelId="{2188C2D9-DEFA-428E-A29F-9F7CA3A5B3BC}" type="pres">
      <dgm:prSet presAssocID="{09ECA72A-99DB-4D66-86CB-B9E28F0185F5}" presName="sibTrans" presStyleCnt="0"/>
      <dgm:spPr/>
    </dgm:pt>
    <dgm:pt modelId="{8D7D1F6A-CE09-40CB-8BC6-FE0F4058EA23}" type="pres">
      <dgm:prSet presAssocID="{D46D875F-5114-42FF-A853-3B5A646E3BE8}" presName="compNode" presStyleCnt="0"/>
      <dgm:spPr/>
    </dgm:pt>
    <dgm:pt modelId="{93E34D9D-3EF9-4AC3-967B-BAD6CF117A6D}" type="pres">
      <dgm:prSet presAssocID="{D46D875F-5114-42FF-A853-3B5A646E3BE8}" presName="bgRect" presStyleLbl="bgShp" presStyleIdx="3" presStyleCnt="4"/>
      <dgm:spPr/>
    </dgm:pt>
    <dgm:pt modelId="{EAF65608-2017-44F6-91F0-FEE2991945DF}" type="pres">
      <dgm:prSet presAssocID="{D46D875F-5114-42FF-A853-3B5A646E3BE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C012658-C30D-4653-9A93-8CBABCF31A0E}" type="pres">
      <dgm:prSet presAssocID="{D46D875F-5114-42FF-A853-3B5A646E3BE8}" presName="spaceRect" presStyleCnt="0"/>
      <dgm:spPr/>
    </dgm:pt>
    <dgm:pt modelId="{A8A59E6D-75DE-4569-AEC8-55C8884361AC}" type="pres">
      <dgm:prSet presAssocID="{D46D875F-5114-42FF-A853-3B5A646E3BE8}" presName="parTx" presStyleLbl="revTx" presStyleIdx="3" presStyleCnt="5">
        <dgm:presLayoutVars>
          <dgm:chMax val="0"/>
          <dgm:chPref val="0"/>
        </dgm:presLayoutVars>
      </dgm:prSet>
      <dgm:spPr/>
    </dgm:pt>
    <dgm:pt modelId="{2A1A88C4-E456-4C83-BCD1-6F3D2D7F857E}" type="pres">
      <dgm:prSet presAssocID="{D46D875F-5114-42FF-A853-3B5A646E3BE8}" presName="desTx" presStyleLbl="revTx" presStyleIdx="4" presStyleCnt="5">
        <dgm:presLayoutVars/>
      </dgm:prSet>
      <dgm:spPr/>
    </dgm:pt>
  </dgm:ptLst>
  <dgm:cxnLst>
    <dgm:cxn modelId="{1025F913-24C7-44D4-9DEC-94D592F4E303}" srcId="{C35E519D-10AD-4BC5-B51F-403EABFB2B2B}" destId="{6A21042E-4A96-4FCA-A8B9-6C92DA9074CB}" srcOrd="2" destOrd="0" parTransId="{48F0402F-0CAC-4280-8023-6A0E916B5D48}" sibTransId="{09ECA72A-99DB-4D66-86CB-B9E28F0185F5}"/>
    <dgm:cxn modelId="{FE0E2218-86AF-4F7A-A9A4-671AF58A1939}" srcId="{C35E519D-10AD-4BC5-B51F-403EABFB2B2B}" destId="{E6CC4121-62AA-4DF6-828A-26671A14F45E}" srcOrd="0" destOrd="0" parTransId="{3BAA7496-78B9-42E8-9338-626BF50C5883}" sibTransId="{B3E2A587-57A6-472C-B0E8-ABD366A4045E}"/>
    <dgm:cxn modelId="{29800A41-EE89-4AB0-A761-9ABC9DE2DF1F}" type="presOf" srcId="{C20A3D82-66FB-4788-A436-F6A83102ED9D}" destId="{2A1A88C4-E456-4C83-BCD1-6F3D2D7F857E}" srcOrd="0" destOrd="0" presId="urn:microsoft.com/office/officeart/2018/2/layout/IconVerticalSolidList"/>
    <dgm:cxn modelId="{CB7E5D64-2E67-4617-B39D-542FF0691C7C}" type="presOf" srcId="{D46D875F-5114-42FF-A853-3B5A646E3BE8}" destId="{A8A59E6D-75DE-4569-AEC8-55C8884361AC}" srcOrd="0" destOrd="0" presId="urn:microsoft.com/office/officeart/2018/2/layout/IconVerticalSolidList"/>
    <dgm:cxn modelId="{440F5346-23C0-4E9E-BAB4-EBDC4E8BCEFB}" srcId="{D46D875F-5114-42FF-A853-3B5A646E3BE8}" destId="{C20A3D82-66FB-4788-A436-F6A83102ED9D}" srcOrd="0" destOrd="0" parTransId="{68ADEEB6-9570-41B7-A509-631DDD20731F}" sibTransId="{23EBDD6C-624E-4913-A433-86F20B9A9224}"/>
    <dgm:cxn modelId="{516EB67C-254E-4B55-A1BF-227A3A4EEF66}" type="presOf" srcId="{A5FEC3D1-4482-46D1-8726-6954B76802FA}" destId="{2A1A88C4-E456-4C83-BCD1-6F3D2D7F857E}" srcOrd="0" destOrd="1" presId="urn:microsoft.com/office/officeart/2018/2/layout/IconVerticalSolidList"/>
    <dgm:cxn modelId="{340D5C87-4439-4F46-80A5-BBE4642B152A}" type="presOf" srcId="{C35E519D-10AD-4BC5-B51F-403EABFB2B2B}" destId="{34D72BBC-1E70-4E86-805C-A80FDBBF15BF}" srcOrd="0" destOrd="0" presId="urn:microsoft.com/office/officeart/2018/2/layout/IconVerticalSolidList"/>
    <dgm:cxn modelId="{0CD19289-F001-4B47-BAC2-7EBE75C059F4}" srcId="{D46D875F-5114-42FF-A853-3B5A646E3BE8}" destId="{A5FEC3D1-4482-46D1-8726-6954B76802FA}" srcOrd="1" destOrd="0" parTransId="{ABCBE29A-70F5-4C58-B991-92D60A5C6617}" sibTransId="{9E9139DE-2846-42C0-820A-C39D3C869A4D}"/>
    <dgm:cxn modelId="{4F08F78A-A5B5-4D21-8C91-EB9568F92637}" srcId="{C35E519D-10AD-4BC5-B51F-403EABFB2B2B}" destId="{D46D875F-5114-42FF-A853-3B5A646E3BE8}" srcOrd="3" destOrd="0" parTransId="{97780B8C-93C3-4E04-9094-C7A31D955613}" sibTransId="{24F193A6-C719-40CD-87E2-0CA9EB5CE37F}"/>
    <dgm:cxn modelId="{0FBA3FA9-F2E7-457C-903A-E740FE661BA2}" srcId="{C35E519D-10AD-4BC5-B51F-403EABFB2B2B}" destId="{A1E20A27-1AD4-461C-A502-E0C68D77E380}" srcOrd="1" destOrd="0" parTransId="{9F42D372-F894-43C2-B4E0-5DC60C8A881D}" sibTransId="{30874C24-C29D-4863-927B-1C2D0ABE9E40}"/>
    <dgm:cxn modelId="{FE1A93AB-294E-4ED0-89FE-4AE8ACD7D0AC}" type="presOf" srcId="{A1E20A27-1AD4-461C-A502-E0C68D77E380}" destId="{DA4F8E76-30F9-4107-8DC9-F966735B650E}" srcOrd="0" destOrd="0" presId="urn:microsoft.com/office/officeart/2018/2/layout/IconVerticalSolidList"/>
    <dgm:cxn modelId="{39474FD0-1E5F-4CC4-9E3F-DAB43F714E15}" type="presOf" srcId="{6A21042E-4A96-4FCA-A8B9-6C92DA9074CB}" destId="{81175F07-0958-432C-B95F-DF283218FE06}" srcOrd="0" destOrd="0" presId="urn:microsoft.com/office/officeart/2018/2/layout/IconVerticalSolidList"/>
    <dgm:cxn modelId="{0564D2D1-6FD5-41C9-AAD0-314A17641F5A}" type="presOf" srcId="{E6CC4121-62AA-4DF6-828A-26671A14F45E}" destId="{E004BBA4-3CBC-4898-843F-29776BE50CE1}" srcOrd="0" destOrd="0" presId="urn:microsoft.com/office/officeart/2018/2/layout/IconVerticalSolidList"/>
    <dgm:cxn modelId="{D4DFF1CB-454E-4591-BDEB-82B3B866DDFD}" type="presParOf" srcId="{34D72BBC-1E70-4E86-805C-A80FDBBF15BF}" destId="{F1D6C06C-FA3E-4522-8BD8-DA222123731D}" srcOrd="0" destOrd="0" presId="urn:microsoft.com/office/officeart/2018/2/layout/IconVerticalSolidList"/>
    <dgm:cxn modelId="{7048E9C4-D962-45A3-A1DB-27498E58B77C}" type="presParOf" srcId="{F1D6C06C-FA3E-4522-8BD8-DA222123731D}" destId="{A660BD0B-699D-4668-B28F-63EED634F54A}" srcOrd="0" destOrd="0" presId="urn:microsoft.com/office/officeart/2018/2/layout/IconVerticalSolidList"/>
    <dgm:cxn modelId="{4EA1B768-B2CD-4C14-9014-18525A0FEE92}" type="presParOf" srcId="{F1D6C06C-FA3E-4522-8BD8-DA222123731D}" destId="{EC391BE7-42EA-4C96-B88F-0F410078DC2E}" srcOrd="1" destOrd="0" presId="urn:microsoft.com/office/officeart/2018/2/layout/IconVerticalSolidList"/>
    <dgm:cxn modelId="{051968EB-551E-4411-8E21-8386DAE2AEBB}" type="presParOf" srcId="{F1D6C06C-FA3E-4522-8BD8-DA222123731D}" destId="{9B11DDDC-5329-49EF-8655-ACD5916BC66A}" srcOrd="2" destOrd="0" presId="urn:microsoft.com/office/officeart/2018/2/layout/IconVerticalSolidList"/>
    <dgm:cxn modelId="{F1B622C7-FC1D-455A-B38D-C84ED516BF20}" type="presParOf" srcId="{F1D6C06C-FA3E-4522-8BD8-DA222123731D}" destId="{E004BBA4-3CBC-4898-843F-29776BE50CE1}" srcOrd="3" destOrd="0" presId="urn:microsoft.com/office/officeart/2018/2/layout/IconVerticalSolidList"/>
    <dgm:cxn modelId="{142762DB-AB6C-4B63-A3DF-28E4BA5CCD6B}" type="presParOf" srcId="{34D72BBC-1E70-4E86-805C-A80FDBBF15BF}" destId="{21235864-32D6-4445-9DEE-4AB7F469F35A}" srcOrd="1" destOrd="0" presId="urn:microsoft.com/office/officeart/2018/2/layout/IconVerticalSolidList"/>
    <dgm:cxn modelId="{DAC5BE2F-23F4-4BF8-AAA6-5C947D3FEA97}" type="presParOf" srcId="{34D72BBC-1E70-4E86-805C-A80FDBBF15BF}" destId="{10F6CF66-F880-41DC-B1FA-DCD0FBE826B6}" srcOrd="2" destOrd="0" presId="urn:microsoft.com/office/officeart/2018/2/layout/IconVerticalSolidList"/>
    <dgm:cxn modelId="{348C9565-23DE-4485-BAA9-8ED5B266E166}" type="presParOf" srcId="{10F6CF66-F880-41DC-B1FA-DCD0FBE826B6}" destId="{43EDFD89-218E-4FE2-B33A-477DB9C3AD1E}" srcOrd="0" destOrd="0" presId="urn:microsoft.com/office/officeart/2018/2/layout/IconVerticalSolidList"/>
    <dgm:cxn modelId="{D5149668-7A3C-48B7-B6EB-7851863DCCAB}" type="presParOf" srcId="{10F6CF66-F880-41DC-B1FA-DCD0FBE826B6}" destId="{D5A47854-3844-4AB5-A002-4802A0CD5007}" srcOrd="1" destOrd="0" presId="urn:microsoft.com/office/officeart/2018/2/layout/IconVerticalSolidList"/>
    <dgm:cxn modelId="{896C9048-6C2A-445A-BBCB-EDD3E0EB0D0C}" type="presParOf" srcId="{10F6CF66-F880-41DC-B1FA-DCD0FBE826B6}" destId="{DC4B44AF-BB91-4E73-A150-4BFE87346AA2}" srcOrd="2" destOrd="0" presId="urn:microsoft.com/office/officeart/2018/2/layout/IconVerticalSolidList"/>
    <dgm:cxn modelId="{A8326623-8CD4-40E1-955A-8AB8A327AE69}" type="presParOf" srcId="{10F6CF66-F880-41DC-B1FA-DCD0FBE826B6}" destId="{DA4F8E76-30F9-4107-8DC9-F966735B650E}" srcOrd="3" destOrd="0" presId="urn:microsoft.com/office/officeart/2018/2/layout/IconVerticalSolidList"/>
    <dgm:cxn modelId="{D8BB4C42-6FD8-4227-9EF1-6FF9D7CA0D3B}" type="presParOf" srcId="{34D72BBC-1E70-4E86-805C-A80FDBBF15BF}" destId="{DEDE61DB-6903-4C2E-B622-7A75F997B245}" srcOrd="3" destOrd="0" presId="urn:microsoft.com/office/officeart/2018/2/layout/IconVerticalSolidList"/>
    <dgm:cxn modelId="{0E98FB18-FCBB-41AE-9D22-581C571D8853}" type="presParOf" srcId="{34D72BBC-1E70-4E86-805C-A80FDBBF15BF}" destId="{F7D67DC3-0F32-48AD-9031-D485CE8C0F7B}" srcOrd="4" destOrd="0" presId="urn:microsoft.com/office/officeart/2018/2/layout/IconVerticalSolidList"/>
    <dgm:cxn modelId="{65BF0289-FB3A-497C-986E-0620244308B1}" type="presParOf" srcId="{F7D67DC3-0F32-48AD-9031-D485CE8C0F7B}" destId="{A4E7679F-41FE-4471-BA6E-A6AB2FF3A027}" srcOrd="0" destOrd="0" presId="urn:microsoft.com/office/officeart/2018/2/layout/IconVerticalSolidList"/>
    <dgm:cxn modelId="{35D12E1D-25D2-4AEA-A032-2182684B5678}" type="presParOf" srcId="{F7D67DC3-0F32-48AD-9031-D485CE8C0F7B}" destId="{7CE73321-2BA2-4DB4-B344-4D6D7F3CD25A}" srcOrd="1" destOrd="0" presId="urn:microsoft.com/office/officeart/2018/2/layout/IconVerticalSolidList"/>
    <dgm:cxn modelId="{221AB2BB-EBC3-44D3-9917-AA63A8D18989}" type="presParOf" srcId="{F7D67DC3-0F32-48AD-9031-D485CE8C0F7B}" destId="{272BDEF6-320B-49E1-B6ED-4BE9F2318B5D}" srcOrd="2" destOrd="0" presId="urn:microsoft.com/office/officeart/2018/2/layout/IconVerticalSolidList"/>
    <dgm:cxn modelId="{496B24ED-5C6D-4837-B72B-28822080D4B5}" type="presParOf" srcId="{F7D67DC3-0F32-48AD-9031-D485CE8C0F7B}" destId="{81175F07-0958-432C-B95F-DF283218FE06}" srcOrd="3" destOrd="0" presId="urn:microsoft.com/office/officeart/2018/2/layout/IconVerticalSolidList"/>
    <dgm:cxn modelId="{BBCE0602-48B8-4F4A-B722-9BD970F85D3D}" type="presParOf" srcId="{34D72BBC-1E70-4E86-805C-A80FDBBF15BF}" destId="{2188C2D9-DEFA-428E-A29F-9F7CA3A5B3BC}" srcOrd="5" destOrd="0" presId="urn:microsoft.com/office/officeart/2018/2/layout/IconVerticalSolidList"/>
    <dgm:cxn modelId="{9C16D44B-B0A9-4A9D-9608-1B7E9CDD3C53}" type="presParOf" srcId="{34D72BBC-1E70-4E86-805C-A80FDBBF15BF}" destId="{8D7D1F6A-CE09-40CB-8BC6-FE0F4058EA23}" srcOrd="6" destOrd="0" presId="urn:microsoft.com/office/officeart/2018/2/layout/IconVerticalSolidList"/>
    <dgm:cxn modelId="{22F066DA-4F11-4EB0-80E7-B45547E3C2E4}" type="presParOf" srcId="{8D7D1F6A-CE09-40CB-8BC6-FE0F4058EA23}" destId="{93E34D9D-3EF9-4AC3-967B-BAD6CF117A6D}" srcOrd="0" destOrd="0" presId="urn:microsoft.com/office/officeart/2018/2/layout/IconVerticalSolidList"/>
    <dgm:cxn modelId="{6ED3FC07-ECD6-4EB8-ADE0-E629D9C41D21}" type="presParOf" srcId="{8D7D1F6A-CE09-40CB-8BC6-FE0F4058EA23}" destId="{EAF65608-2017-44F6-91F0-FEE2991945DF}" srcOrd="1" destOrd="0" presId="urn:microsoft.com/office/officeart/2018/2/layout/IconVerticalSolidList"/>
    <dgm:cxn modelId="{A40B7189-D026-46B9-A1FC-F0174D56480C}" type="presParOf" srcId="{8D7D1F6A-CE09-40CB-8BC6-FE0F4058EA23}" destId="{BC012658-C30D-4653-9A93-8CBABCF31A0E}" srcOrd="2" destOrd="0" presId="urn:microsoft.com/office/officeart/2018/2/layout/IconVerticalSolidList"/>
    <dgm:cxn modelId="{B3D037CC-2215-40F1-A712-FDDAEE7FAAD6}" type="presParOf" srcId="{8D7D1F6A-CE09-40CB-8BC6-FE0F4058EA23}" destId="{A8A59E6D-75DE-4569-AEC8-55C8884361AC}" srcOrd="3" destOrd="0" presId="urn:microsoft.com/office/officeart/2018/2/layout/IconVerticalSolidList"/>
    <dgm:cxn modelId="{97FA6875-0C38-421A-ABC6-96BABAAEA5DA}" type="presParOf" srcId="{8D7D1F6A-CE09-40CB-8BC6-FE0F4058EA23}" destId="{2A1A88C4-E456-4C83-BCD1-6F3D2D7F857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1718E-764E-4800-995B-CED76D44B5D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E24C4B-79B2-4526-A079-9F7676869ACF}">
      <dgm:prSet/>
      <dgm:spPr/>
      <dgm:t>
        <a:bodyPr/>
        <a:lstStyle/>
        <a:p>
          <a:r>
            <a:rPr lang="en-GB" dirty="0"/>
            <a:t>Quality assurance  proactive </a:t>
          </a:r>
        </a:p>
      </dgm:t>
    </dgm:pt>
    <dgm:pt modelId="{25F91658-0B61-4EA2-9A4B-A82950E1FEE5}" type="parTrans" cxnId="{EC92FE51-E174-42AC-9099-7BFFEAEB4E68}">
      <dgm:prSet/>
      <dgm:spPr/>
      <dgm:t>
        <a:bodyPr/>
        <a:lstStyle/>
        <a:p>
          <a:endParaRPr lang="en-GB"/>
        </a:p>
      </dgm:t>
    </dgm:pt>
    <dgm:pt modelId="{41A075CD-0CE2-486A-8C10-E84FCA3F0AAF}" type="sibTrans" cxnId="{EC92FE51-E174-42AC-9099-7BFFEAEB4E68}">
      <dgm:prSet/>
      <dgm:spPr/>
      <dgm:t>
        <a:bodyPr/>
        <a:lstStyle/>
        <a:p>
          <a:endParaRPr lang="en-GB"/>
        </a:p>
      </dgm:t>
    </dgm:pt>
    <dgm:pt modelId="{29BEC75D-04E1-4FE8-BEBF-88E155D9A285}">
      <dgm:prSet/>
      <dgm:spPr/>
      <dgm:t>
        <a:bodyPr/>
        <a:lstStyle/>
        <a:p>
          <a:r>
            <a:rPr lang="en-GB" dirty="0"/>
            <a:t>Quality control</a:t>
          </a:r>
        </a:p>
        <a:p>
          <a:r>
            <a:rPr lang="en-GB" dirty="0"/>
            <a:t> reactive </a:t>
          </a:r>
        </a:p>
      </dgm:t>
    </dgm:pt>
    <dgm:pt modelId="{F81C0824-3A6F-40BD-B4CC-3B06B5617F17}" type="parTrans" cxnId="{BE3F88B3-AAA3-49C1-A781-95C25D8B1AF4}">
      <dgm:prSet/>
      <dgm:spPr/>
      <dgm:t>
        <a:bodyPr/>
        <a:lstStyle/>
        <a:p>
          <a:endParaRPr lang="en-GB"/>
        </a:p>
      </dgm:t>
    </dgm:pt>
    <dgm:pt modelId="{49EE3FF6-99B4-4FDA-9F93-C1829B2F1193}" type="sibTrans" cxnId="{BE3F88B3-AAA3-49C1-A781-95C25D8B1AF4}">
      <dgm:prSet/>
      <dgm:spPr/>
      <dgm:t>
        <a:bodyPr/>
        <a:lstStyle/>
        <a:p>
          <a:endParaRPr lang="en-GB"/>
        </a:p>
      </dgm:t>
    </dgm:pt>
    <dgm:pt modelId="{DE24787F-D86D-45E3-B922-2D7BA1954581}" type="pres">
      <dgm:prSet presAssocID="{ABF1718E-764E-4800-995B-CED76D44B5D7}" presName="Name0" presStyleCnt="0">
        <dgm:presLayoutVars>
          <dgm:dir/>
          <dgm:resizeHandles val="exact"/>
        </dgm:presLayoutVars>
      </dgm:prSet>
      <dgm:spPr/>
    </dgm:pt>
    <dgm:pt modelId="{FFBCC93B-A28A-4321-8996-B558E4957B45}" type="pres">
      <dgm:prSet presAssocID="{ABF1718E-764E-4800-995B-CED76D44B5D7}" presName="fgShape" presStyleLbl="fgShp" presStyleIdx="0" presStyleCnt="1"/>
      <dgm:spPr/>
    </dgm:pt>
    <dgm:pt modelId="{7686F967-06E8-4CF3-9C47-110A07475512}" type="pres">
      <dgm:prSet presAssocID="{ABF1718E-764E-4800-995B-CED76D44B5D7}" presName="linComp" presStyleCnt="0"/>
      <dgm:spPr/>
    </dgm:pt>
    <dgm:pt modelId="{CC16DBA1-956E-41E6-9F42-6B3AE913F9F9}" type="pres">
      <dgm:prSet presAssocID="{33E24C4B-79B2-4526-A079-9F7676869ACF}" presName="compNode" presStyleCnt="0"/>
      <dgm:spPr/>
    </dgm:pt>
    <dgm:pt modelId="{088F109C-E9C9-4B87-BDC4-09A0CC2EB3BD}" type="pres">
      <dgm:prSet presAssocID="{33E24C4B-79B2-4526-A079-9F7676869ACF}" presName="bkgdShape" presStyleLbl="node1" presStyleIdx="0" presStyleCnt="2"/>
      <dgm:spPr/>
    </dgm:pt>
    <dgm:pt modelId="{0C4AA108-E8EF-41D2-BB2F-69A7D42D1014}" type="pres">
      <dgm:prSet presAssocID="{33E24C4B-79B2-4526-A079-9F7676869ACF}" presName="nodeTx" presStyleLbl="node1" presStyleIdx="0" presStyleCnt="2">
        <dgm:presLayoutVars>
          <dgm:bulletEnabled val="1"/>
        </dgm:presLayoutVars>
      </dgm:prSet>
      <dgm:spPr/>
    </dgm:pt>
    <dgm:pt modelId="{7CC28973-6F94-48C0-B015-B1B1A4176A81}" type="pres">
      <dgm:prSet presAssocID="{33E24C4B-79B2-4526-A079-9F7676869ACF}" presName="invisiNode" presStyleLbl="node1" presStyleIdx="0" presStyleCnt="2"/>
      <dgm:spPr/>
    </dgm:pt>
    <dgm:pt modelId="{BB96BB7E-9779-4DF0-891D-EB6E622D9BE1}" type="pres">
      <dgm:prSet presAssocID="{33E24C4B-79B2-4526-A079-9F7676869ACF}" presName="imagNode" presStyleLbl="fgImgPlace1" presStyleIdx="0" presStyleCnt="2" custScaleX="1391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FEBA310-EE80-4C4F-AC33-C0A098B6BD6F}" type="pres">
      <dgm:prSet presAssocID="{41A075CD-0CE2-486A-8C10-E84FCA3F0AAF}" presName="sibTrans" presStyleLbl="sibTrans2D1" presStyleIdx="0" presStyleCnt="0"/>
      <dgm:spPr/>
    </dgm:pt>
    <dgm:pt modelId="{E650D47A-AEDC-4E62-A961-F5348EE5066F}" type="pres">
      <dgm:prSet presAssocID="{29BEC75D-04E1-4FE8-BEBF-88E155D9A285}" presName="compNode" presStyleCnt="0"/>
      <dgm:spPr/>
    </dgm:pt>
    <dgm:pt modelId="{9AB24A1F-BEB0-4407-99E0-63EE01A548CC}" type="pres">
      <dgm:prSet presAssocID="{29BEC75D-04E1-4FE8-BEBF-88E155D9A285}" presName="bkgdShape" presStyleLbl="node1" presStyleIdx="1" presStyleCnt="2"/>
      <dgm:spPr/>
    </dgm:pt>
    <dgm:pt modelId="{A7260183-FA16-46E4-9601-731319A226EB}" type="pres">
      <dgm:prSet presAssocID="{29BEC75D-04E1-4FE8-BEBF-88E155D9A285}" presName="nodeTx" presStyleLbl="node1" presStyleIdx="1" presStyleCnt="2">
        <dgm:presLayoutVars>
          <dgm:bulletEnabled val="1"/>
        </dgm:presLayoutVars>
      </dgm:prSet>
      <dgm:spPr/>
    </dgm:pt>
    <dgm:pt modelId="{33097DD2-021F-4DA2-AD7D-6EE7739EB620}" type="pres">
      <dgm:prSet presAssocID="{29BEC75D-04E1-4FE8-BEBF-88E155D9A285}" presName="invisiNode" presStyleLbl="node1" presStyleIdx="1" presStyleCnt="2"/>
      <dgm:spPr/>
    </dgm:pt>
    <dgm:pt modelId="{019EB902-B36B-4D91-8BC3-FCAB58F3B2FB}" type="pres">
      <dgm:prSet presAssocID="{29BEC75D-04E1-4FE8-BEBF-88E155D9A285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4D2B701-2B8A-40F6-9BFE-51A7C4C12B2F}" type="presOf" srcId="{33E24C4B-79B2-4526-A079-9F7676869ACF}" destId="{0C4AA108-E8EF-41D2-BB2F-69A7D42D1014}" srcOrd="1" destOrd="0" presId="urn:microsoft.com/office/officeart/2005/8/layout/hList7"/>
    <dgm:cxn modelId="{B5799B67-EB48-4A6E-9DC2-17F21934855B}" type="presOf" srcId="{ABF1718E-764E-4800-995B-CED76D44B5D7}" destId="{DE24787F-D86D-45E3-B922-2D7BA1954581}" srcOrd="0" destOrd="0" presId="urn:microsoft.com/office/officeart/2005/8/layout/hList7"/>
    <dgm:cxn modelId="{EC92FE51-E174-42AC-9099-7BFFEAEB4E68}" srcId="{ABF1718E-764E-4800-995B-CED76D44B5D7}" destId="{33E24C4B-79B2-4526-A079-9F7676869ACF}" srcOrd="0" destOrd="0" parTransId="{25F91658-0B61-4EA2-9A4B-A82950E1FEE5}" sibTransId="{41A075CD-0CE2-486A-8C10-E84FCA3F0AAF}"/>
    <dgm:cxn modelId="{E9F0D055-9FEC-410E-8961-2EBF6C8375D2}" type="presOf" srcId="{41A075CD-0CE2-486A-8C10-E84FCA3F0AAF}" destId="{DFEBA310-EE80-4C4F-AC33-C0A098B6BD6F}" srcOrd="0" destOrd="0" presId="urn:microsoft.com/office/officeart/2005/8/layout/hList7"/>
    <dgm:cxn modelId="{E589A693-08F8-42EE-B1F0-AC8D8CC558C4}" type="presOf" srcId="{29BEC75D-04E1-4FE8-BEBF-88E155D9A285}" destId="{9AB24A1F-BEB0-4407-99E0-63EE01A548CC}" srcOrd="0" destOrd="0" presId="urn:microsoft.com/office/officeart/2005/8/layout/hList7"/>
    <dgm:cxn modelId="{513B6AA9-87A6-490A-A1ED-060D42C3DCD5}" type="presOf" srcId="{29BEC75D-04E1-4FE8-BEBF-88E155D9A285}" destId="{A7260183-FA16-46E4-9601-731319A226EB}" srcOrd="1" destOrd="0" presId="urn:microsoft.com/office/officeart/2005/8/layout/hList7"/>
    <dgm:cxn modelId="{BE3F88B3-AAA3-49C1-A781-95C25D8B1AF4}" srcId="{ABF1718E-764E-4800-995B-CED76D44B5D7}" destId="{29BEC75D-04E1-4FE8-BEBF-88E155D9A285}" srcOrd="1" destOrd="0" parTransId="{F81C0824-3A6F-40BD-B4CC-3B06B5617F17}" sibTransId="{49EE3FF6-99B4-4FDA-9F93-C1829B2F1193}"/>
    <dgm:cxn modelId="{DBE142D3-54FE-4DDE-94C0-5A480037959A}" type="presOf" srcId="{33E24C4B-79B2-4526-A079-9F7676869ACF}" destId="{088F109C-E9C9-4B87-BDC4-09A0CC2EB3BD}" srcOrd="0" destOrd="0" presId="urn:microsoft.com/office/officeart/2005/8/layout/hList7"/>
    <dgm:cxn modelId="{3D243948-66E4-4924-9E94-5222A240E52D}" type="presParOf" srcId="{DE24787F-D86D-45E3-B922-2D7BA1954581}" destId="{FFBCC93B-A28A-4321-8996-B558E4957B45}" srcOrd="0" destOrd="0" presId="urn:microsoft.com/office/officeart/2005/8/layout/hList7"/>
    <dgm:cxn modelId="{47689841-3DC8-48DB-BC37-95E6A4C84D94}" type="presParOf" srcId="{DE24787F-D86D-45E3-B922-2D7BA1954581}" destId="{7686F967-06E8-4CF3-9C47-110A07475512}" srcOrd="1" destOrd="0" presId="urn:microsoft.com/office/officeart/2005/8/layout/hList7"/>
    <dgm:cxn modelId="{85B5D091-C838-4BA5-A0DF-EBADF6D3D012}" type="presParOf" srcId="{7686F967-06E8-4CF3-9C47-110A07475512}" destId="{CC16DBA1-956E-41E6-9F42-6B3AE913F9F9}" srcOrd="0" destOrd="0" presId="urn:microsoft.com/office/officeart/2005/8/layout/hList7"/>
    <dgm:cxn modelId="{2D9D81DD-7527-45E3-A7A1-E91355DC42CC}" type="presParOf" srcId="{CC16DBA1-956E-41E6-9F42-6B3AE913F9F9}" destId="{088F109C-E9C9-4B87-BDC4-09A0CC2EB3BD}" srcOrd="0" destOrd="0" presId="urn:microsoft.com/office/officeart/2005/8/layout/hList7"/>
    <dgm:cxn modelId="{55CF8062-5C32-4160-A648-15129732FACF}" type="presParOf" srcId="{CC16DBA1-956E-41E6-9F42-6B3AE913F9F9}" destId="{0C4AA108-E8EF-41D2-BB2F-69A7D42D1014}" srcOrd="1" destOrd="0" presId="urn:microsoft.com/office/officeart/2005/8/layout/hList7"/>
    <dgm:cxn modelId="{1B20DDF6-48D5-4FC6-9E76-9B1ABDE23E4D}" type="presParOf" srcId="{CC16DBA1-956E-41E6-9F42-6B3AE913F9F9}" destId="{7CC28973-6F94-48C0-B015-B1B1A4176A81}" srcOrd="2" destOrd="0" presId="urn:microsoft.com/office/officeart/2005/8/layout/hList7"/>
    <dgm:cxn modelId="{908CA110-A7F1-42BE-A843-47DC8219E557}" type="presParOf" srcId="{CC16DBA1-956E-41E6-9F42-6B3AE913F9F9}" destId="{BB96BB7E-9779-4DF0-891D-EB6E622D9BE1}" srcOrd="3" destOrd="0" presId="urn:microsoft.com/office/officeart/2005/8/layout/hList7"/>
    <dgm:cxn modelId="{61531985-98A0-45C3-87FE-49C540FB2BD3}" type="presParOf" srcId="{7686F967-06E8-4CF3-9C47-110A07475512}" destId="{DFEBA310-EE80-4C4F-AC33-C0A098B6BD6F}" srcOrd="1" destOrd="0" presId="urn:microsoft.com/office/officeart/2005/8/layout/hList7"/>
    <dgm:cxn modelId="{A27005DF-A8AE-45C6-93BD-EC8562F5B44D}" type="presParOf" srcId="{7686F967-06E8-4CF3-9C47-110A07475512}" destId="{E650D47A-AEDC-4E62-A961-F5348EE5066F}" srcOrd="2" destOrd="0" presId="urn:microsoft.com/office/officeart/2005/8/layout/hList7"/>
    <dgm:cxn modelId="{34AF4D82-A650-46BD-8475-9217BD4FA49B}" type="presParOf" srcId="{E650D47A-AEDC-4E62-A961-F5348EE5066F}" destId="{9AB24A1F-BEB0-4407-99E0-63EE01A548CC}" srcOrd="0" destOrd="0" presId="urn:microsoft.com/office/officeart/2005/8/layout/hList7"/>
    <dgm:cxn modelId="{AA50DE06-8543-42A2-831E-F4B99CA5D779}" type="presParOf" srcId="{E650D47A-AEDC-4E62-A961-F5348EE5066F}" destId="{A7260183-FA16-46E4-9601-731319A226EB}" srcOrd="1" destOrd="0" presId="urn:microsoft.com/office/officeart/2005/8/layout/hList7"/>
    <dgm:cxn modelId="{E31C3983-4BAD-4FA7-82A4-70B802130721}" type="presParOf" srcId="{E650D47A-AEDC-4E62-A961-F5348EE5066F}" destId="{33097DD2-021F-4DA2-AD7D-6EE7739EB620}" srcOrd="2" destOrd="0" presId="urn:microsoft.com/office/officeart/2005/8/layout/hList7"/>
    <dgm:cxn modelId="{5615668D-19D5-422B-884C-A414F75829B9}" type="presParOf" srcId="{E650D47A-AEDC-4E62-A961-F5348EE5066F}" destId="{019EB902-B36B-4D91-8BC3-FCAB58F3B2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FE9EE-768D-4617-B2AA-DB5AE7A74D99}" type="doc">
      <dgm:prSet loTypeId="urn:microsoft.com/office/officeart/2005/8/layout/cycle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FE404C5-91EB-4EA9-A269-D80183C0AB81}">
      <dgm:prSet/>
      <dgm:spPr/>
      <dgm:t>
        <a:bodyPr/>
        <a:lstStyle/>
        <a:p>
          <a:r>
            <a:rPr lang="en-GB" dirty="0"/>
            <a:t>Promote Dialogue </a:t>
          </a:r>
        </a:p>
      </dgm:t>
    </dgm:pt>
    <dgm:pt modelId="{B0E8A61D-79FC-47CB-A530-C883847E2BE9}" type="parTrans" cxnId="{4B3E286A-2ABD-484B-86BA-67CDE098F2BB}">
      <dgm:prSet/>
      <dgm:spPr/>
      <dgm:t>
        <a:bodyPr/>
        <a:lstStyle/>
        <a:p>
          <a:endParaRPr lang="en-GB"/>
        </a:p>
      </dgm:t>
    </dgm:pt>
    <dgm:pt modelId="{05867254-D934-4781-AE0B-395310C2CC68}" type="sibTrans" cxnId="{4B3E286A-2ABD-484B-86BA-67CDE098F2BB}">
      <dgm:prSet/>
      <dgm:spPr/>
      <dgm:t>
        <a:bodyPr/>
        <a:lstStyle/>
        <a:p>
          <a:endParaRPr lang="en-GB"/>
        </a:p>
      </dgm:t>
    </dgm:pt>
    <dgm:pt modelId="{7F551BC0-976F-4B08-8D19-D6E59421EB95}">
      <dgm:prSet/>
      <dgm:spPr/>
      <dgm:t>
        <a:bodyPr/>
        <a:lstStyle/>
        <a:p>
          <a:r>
            <a:rPr lang="en-GB" dirty="0"/>
            <a:t>Incite Self-Reflection </a:t>
          </a:r>
        </a:p>
      </dgm:t>
    </dgm:pt>
    <dgm:pt modelId="{D63F504B-7160-457D-9475-F61F57D14BAE}" type="parTrans" cxnId="{175F473E-3B5C-4EE4-AA40-78ECC1D32C15}">
      <dgm:prSet/>
      <dgm:spPr/>
      <dgm:t>
        <a:bodyPr/>
        <a:lstStyle/>
        <a:p>
          <a:endParaRPr lang="en-GB"/>
        </a:p>
      </dgm:t>
    </dgm:pt>
    <dgm:pt modelId="{E65E162C-1C3C-480B-954A-6D351179066B}" type="sibTrans" cxnId="{175F473E-3B5C-4EE4-AA40-78ECC1D32C15}">
      <dgm:prSet/>
      <dgm:spPr/>
      <dgm:t>
        <a:bodyPr/>
        <a:lstStyle/>
        <a:p>
          <a:endParaRPr lang="en-GB"/>
        </a:p>
      </dgm:t>
    </dgm:pt>
    <dgm:pt modelId="{652796EE-3210-40C5-AA60-A2FCC13685D0}">
      <dgm:prSet/>
      <dgm:spPr/>
      <dgm:t>
        <a:bodyPr/>
        <a:lstStyle/>
        <a:p>
          <a:r>
            <a:rPr lang="en-GB" dirty="0"/>
            <a:t>Constructive feedback </a:t>
          </a:r>
        </a:p>
      </dgm:t>
    </dgm:pt>
    <dgm:pt modelId="{6FDD2FAE-7ABE-405C-BCFE-5158624966E2}" type="parTrans" cxnId="{CC75473F-D221-4C7C-856D-DD6AFC667018}">
      <dgm:prSet/>
      <dgm:spPr/>
      <dgm:t>
        <a:bodyPr/>
        <a:lstStyle/>
        <a:p>
          <a:endParaRPr lang="en-GB"/>
        </a:p>
      </dgm:t>
    </dgm:pt>
    <dgm:pt modelId="{F66142A1-0021-4960-BF55-3CC53BCF8DCF}" type="sibTrans" cxnId="{CC75473F-D221-4C7C-856D-DD6AFC667018}">
      <dgm:prSet/>
      <dgm:spPr/>
      <dgm:t>
        <a:bodyPr/>
        <a:lstStyle/>
        <a:p>
          <a:endParaRPr lang="en-GB"/>
        </a:p>
      </dgm:t>
    </dgm:pt>
    <dgm:pt modelId="{73CD8E61-3B8E-44DF-BB5C-62CC9424447F}">
      <dgm:prSet/>
      <dgm:spPr/>
      <dgm:t>
        <a:bodyPr/>
        <a:lstStyle/>
        <a:p>
          <a:r>
            <a:rPr lang="en-GB" dirty="0"/>
            <a:t>Clarity in conveying message </a:t>
          </a:r>
        </a:p>
      </dgm:t>
    </dgm:pt>
    <dgm:pt modelId="{62333524-93ED-4AEB-B93C-7671E2617B94}" type="parTrans" cxnId="{6DF9202D-91A4-412E-80F0-6D741CCBF4E1}">
      <dgm:prSet/>
      <dgm:spPr/>
      <dgm:t>
        <a:bodyPr/>
        <a:lstStyle/>
        <a:p>
          <a:endParaRPr lang="en-GB"/>
        </a:p>
      </dgm:t>
    </dgm:pt>
    <dgm:pt modelId="{90FA4CAB-A2E3-4D61-80FC-038344F83B70}" type="sibTrans" cxnId="{6DF9202D-91A4-412E-80F0-6D741CCBF4E1}">
      <dgm:prSet/>
      <dgm:spPr/>
      <dgm:t>
        <a:bodyPr/>
        <a:lstStyle/>
        <a:p>
          <a:endParaRPr lang="en-GB"/>
        </a:p>
      </dgm:t>
    </dgm:pt>
    <dgm:pt modelId="{6489C1FB-1096-436A-A877-D6AF422FD70C}">
      <dgm:prSet/>
      <dgm:spPr/>
      <dgm:t>
        <a:bodyPr/>
        <a:lstStyle/>
        <a:p>
          <a:r>
            <a:rPr lang="en-GB" dirty="0"/>
            <a:t>Targeted areas for development </a:t>
          </a:r>
        </a:p>
      </dgm:t>
    </dgm:pt>
    <dgm:pt modelId="{376A48C6-DBA9-4C1B-89DD-EB5FD0EA4ACC}" type="parTrans" cxnId="{8F40708F-4376-42C9-B6A3-07E3C70B37DC}">
      <dgm:prSet/>
      <dgm:spPr/>
      <dgm:t>
        <a:bodyPr/>
        <a:lstStyle/>
        <a:p>
          <a:endParaRPr lang="en-GB"/>
        </a:p>
      </dgm:t>
    </dgm:pt>
    <dgm:pt modelId="{076AA52B-F6EF-4940-825C-114E6B2E22D7}" type="sibTrans" cxnId="{8F40708F-4376-42C9-B6A3-07E3C70B37DC}">
      <dgm:prSet/>
      <dgm:spPr/>
      <dgm:t>
        <a:bodyPr/>
        <a:lstStyle/>
        <a:p>
          <a:endParaRPr lang="en-GB"/>
        </a:p>
      </dgm:t>
    </dgm:pt>
    <dgm:pt modelId="{4BDD1C04-F600-416B-AD1E-DDDBD4BD47A9}">
      <dgm:prSet/>
      <dgm:spPr/>
      <dgm:t>
        <a:bodyPr/>
        <a:lstStyle/>
        <a:p>
          <a:r>
            <a:rPr lang="en-GB" dirty="0"/>
            <a:t>Evidence based data  </a:t>
          </a:r>
        </a:p>
      </dgm:t>
    </dgm:pt>
    <dgm:pt modelId="{E0621029-DDD4-4E18-9D21-962869B2E723}" type="parTrans" cxnId="{DE1CD8A1-7A07-46E8-88FD-7746261DD59F}">
      <dgm:prSet/>
      <dgm:spPr/>
      <dgm:t>
        <a:bodyPr/>
        <a:lstStyle/>
        <a:p>
          <a:endParaRPr lang="en-GB"/>
        </a:p>
      </dgm:t>
    </dgm:pt>
    <dgm:pt modelId="{A758FBE1-DFFE-4E84-B84D-3C68FA2E1F35}" type="sibTrans" cxnId="{DE1CD8A1-7A07-46E8-88FD-7746261DD59F}">
      <dgm:prSet/>
      <dgm:spPr/>
      <dgm:t>
        <a:bodyPr/>
        <a:lstStyle/>
        <a:p>
          <a:endParaRPr lang="en-GB"/>
        </a:p>
      </dgm:t>
    </dgm:pt>
    <dgm:pt modelId="{949FD287-4ACC-4A40-BD49-27D9AB6671DC}" type="pres">
      <dgm:prSet presAssocID="{681FE9EE-768D-4617-B2AA-DB5AE7A74D99}" presName="Name0" presStyleCnt="0">
        <dgm:presLayoutVars>
          <dgm:dir/>
          <dgm:resizeHandles val="exact"/>
        </dgm:presLayoutVars>
      </dgm:prSet>
      <dgm:spPr/>
    </dgm:pt>
    <dgm:pt modelId="{AB949AC6-3594-46BA-A38F-8FAC07EE4EA2}" type="pres">
      <dgm:prSet presAssocID="{681FE9EE-768D-4617-B2AA-DB5AE7A74D99}" presName="cycle" presStyleCnt="0"/>
      <dgm:spPr/>
    </dgm:pt>
    <dgm:pt modelId="{C880F167-3C1A-47C8-A793-50F7AE719B93}" type="pres">
      <dgm:prSet presAssocID="{0FE404C5-91EB-4EA9-A269-D80183C0AB81}" presName="nodeFirstNode" presStyleLbl="node1" presStyleIdx="0" presStyleCnt="6">
        <dgm:presLayoutVars>
          <dgm:bulletEnabled val="1"/>
        </dgm:presLayoutVars>
      </dgm:prSet>
      <dgm:spPr/>
    </dgm:pt>
    <dgm:pt modelId="{FCC91135-5BBF-4E5D-87A9-91E49358A94E}" type="pres">
      <dgm:prSet presAssocID="{05867254-D934-4781-AE0B-395310C2CC68}" presName="sibTransFirstNode" presStyleLbl="bgShp" presStyleIdx="0" presStyleCnt="1"/>
      <dgm:spPr/>
    </dgm:pt>
    <dgm:pt modelId="{D6EC3971-4FEE-4A9C-909D-14A99921B367}" type="pres">
      <dgm:prSet presAssocID="{7F551BC0-976F-4B08-8D19-D6E59421EB95}" presName="nodeFollowingNodes" presStyleLbl="node1" presStyleIdx="1" presStyleCnt="6">
        <dgm:presLayoutVars>
          <dgm:bulletEnabled val="1"/>
        </dgm:presLayoutVars>
      </dgm:prSet>
      <dgm:spPr/>
    </dgm:pt>
    <dgm:pt modelId="{C1A53F2E-7F9C-48E4-A56C-FCF47DC28693}" type="pres">
      <dgm:prSet presAssocID="{652796EE-3210-40C5-AA60-A2FCC13685D0}" presName="nodeFollowingNodes" presStyleLbl="node1" presStyleIdx="2" presStyleCnt="6">
        <dgm:presLayoutVars>
          <dgm:bulletEnabled val="1"/>
        </dgm:presLayoutVars>
      </dgm:prSet>
      <dgm:spPr/>
    </dgm:pt>
    <dgm:pt modelId="{FF08DDDF-D45B-442B-A89B-247856C3AF08}" type="pres">
      <dgm:prSet presAssocID="{73CD8E61-3B8E-44DF-BB5C-62CC9424447F}" presName="nodeFollowingNodes" presStyleLbl="node1" presStyleIdx="3" presStyleCnt="6">
        <dgm:presLayoutVars>
          <dgm:bulletEnabled val="1"/>
        </dgm:presLayoutVars>
      </dgm:prSet>
      <dgm:spPr/>
    </dgm:pt>
    <dgm:pt modelId="{3DD15DE0-1414-429A-858D-44E14B5AC82E}" type="pres">
      <dgm:prSet presAssocID="{6489C1FB-1096-436A-A877-D6AF422FD70C}" presName="nodeFollowingNodes" presStyleLbl="node1" presStyleIdx="4" presStyleCnt="6">
        <dgm:presLayoutVars>
          <dgm:bulletEnabled val="1"/>
        </dgm:presLayoutVars>
      </dgm:prSet>
      <dgm:spPr/>
    </dgm:pt>
    <dgm:pt modelId="{BB29B589-7C12-48D5-8F07-E21871C6CE63}" type="pres">
      <dgm:prSet presAssocID="{4BDD1C04-F600-416B-AD1E-DDDBD4BD47A9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C9911B26-EB49-4FE2-9DB3-DC12A1383C74}" type="presOf" srcId="{7F551BC0-976F-4B08-8D19-D6E59421EB95}" destId="{D6EC3971-4FEE-4A9C-909D-14A99921B367}" srcOrd="0" destOrd="0" presId="urn:microsoft.com/office/officeart/2005/8/layout/cycle3"/>
    <dgm:cxn modelId="{6DF9202D-91A4-412E-80F0-6D741CCBF4E1}" srcId="{681FE9EE-768D-4617-B2AA-DB5AE7A74D99}" destId="{73CD8E61-3B8E-44DF-BB5C-62CC9424447F}" srcOrd="3" destOrd="0" parTransId="{62333524-93ED-4AEB-B93C-7671E2617B94}" sibTransId="{90FA4CAB-A2E3-4D61-80FC-038344F83B70}"/>
    <dgm:cxn modelId="{175F473E-3B5C-4EE4-AA40-78ECC1D32C15}" srcId="{681FE9EE-768D-4617-B2AA-DB5AE7A74D99}" destId="{7F551BC0-976F-4B08-8D19-D6E59421EB95}" srcOrd="1" destOrd="0" parTransId="{D63F504B-7160-457D-9475-F61F57D14BAE}" sibTransId="{E65E162C-1C3C-480B-954A-6D351179066B}"/>
    <dgm:cxn modelId="{CC75473F-D221-4C7C-856D-DD6AFC667018}" srcId="{681FE9EE-768D-4617-B2AA-DB5AE7A74D99}" destId="{652796EE-3210-40C5-AA60-A2FCC13685D0}" srcOrd="2" destOrd="0" parTransId="{6FDD2FAE-7ABE-405C-BCFE-5158624966E2}" sibTransId="{F66142A1-0021-4960-BF55-3CC53BCF8DCF}"/>
    <dgm:cxn modelId="{4B3E286A-2ABD-484B-86BA-67CDE098F2BB}" srcId="{681FE9EE-768D-4617-B2AA-DB5AE7A74D99}" destId="{0FE404C5-91EB-4EA9-A269-D80183C0AB81}" srcOrd="0" destOrd="0" parTransId="{B0E8A61D-79FC-47CB-A530-C883847E2BE9}" sibTransId="{05867254-D934-4781-AE0B-395310C2CC68}"/>
    <dgm:cxn modelId="{C1DE9A6F-E0C5-4669-96C5-EDCB3E491782}" type="presOf" srcId="{4BDD1C04-F600-416B-AD1E-DDDBD4BD47A9}" destId="{BB29B589-7C12-48D5-8F07-E21871C6CE63}" srcOrd="0" destOrd="0" presId="urn:microsoft.com/office/officeart/2005/8/layout/cycle3"/>
    <dgm:cxn modelId="{BFC67F71-6EBB-4DE0-A5A6-51FDCD03B767}" type="presOf" srcId="{73CD8E61-3B8E-44DF-BB5C-62CC9424447F}" destId="{FF08DDDF-D45B-442B-A89B-247856C3AF08}" srcOrd="0" destOrd="0" presId="urn:microsoft.com/office/officeart/2005/8/layout/cycle3"/>
    <dgm:cxn modelId="{8F40708F-4376-42C9-B6A3-07E3C70B37DC}" srcId="{681FE9EE-768D-4617-B2AA-DB5AE7A74D99}" destId="{6489C1FB-1096-436A-A877-D6AF422FD70C}" srcOrd="4" destOrd="0" parTransId="{376A48C6-DBA9-4C1B-89DD-EB5FD0EA4ACC}" sibTransId="{076AA52B-F6EF-4940-825C-114E6B2E22D7}"/>
    <dgm:cxn modelId="{DE1CD8A1-7A07-46E8-88FD-7746261DD59F}" srcId="{681FE9EE-768D-4617-B2AA-DB5AE7A74D99}" destId="{4BDD1C04-F600-416B-AD1E-DDDBD4BD47A9}" srcOrd="5" destOrd="0" parTransId="{E0621029-DDD4-4E18-9D21-962869B2E723}" sibTransId="{A758FBE1-DFFE-4E84-B84D-3C68FA2E1F35}"/>
    <dgm:cxn modelId="{C42702AC-C3A6-419D-8D92-249B1AF86BDC}" type="presOf" srcId="{0FE404C5-91EB-4EA9-A269-D80183C0AB81}" destId="{C880F167-3C1A-47C8-A793-50F7AE719B93}" srcOrd="0" destOrd="0" presId="urn:microsoft.com/office/officeart/2005/8/layout/cycle3"/>
    <dgm:cxn modelId="{21936AAC-DC3F-47C5-AD17-1E4E586A8AD6}" type="presOf" srcId="{05867254-D934-4781-AE0B-395310C2CC68}" destId="{FCC91135-5BBF-4E5D-87A9-91E49358A94E}" srcOrd="0" destOrd="0" presId="urn:microsoft.com/office/officeart/2005/8/layout/cycle3"/>
    <dgm:cxn modelId="{DA571DDB-536A-4EDD-B6D9-5C8CF669944B}" type="presOf" srcId="{681FE9EE-768D-4617-B2AA-DB5AE7A74D99}" destId="{949FD287-4ACC-4A40-BD49-27D9AB6671DC}" srcOrd="0" destOrd="0" presId="urn:microsoft.com/office/officeart/2005/8/layout/cycle3"/>
    <dgm:cxn modelId="{3245BBE6-DD21-444A-90F0-AA2F49FC48A6}" type="presOf" srcId="{6489C1FB-1096-436A-A877-D6AF422FD70C}" destId="{3DD15DE0-1414-429A-858D-44E14B5AC82E}" srcOrd="0" destOrd="0" presId="urn:microsoft.com/office/officeart/2005/8/layout/cycle3"/>
    <dgm:cxn modelId="{C8C796F3-A406-485F-A96F-5FAEAE262FD4}" type="presOf" srcId="{652796EE-3210-40C5-AA60-A2FCC13685D0}" destId="{C1A53F2E-7F9C-48E4-A56C-FCF47DC28693}" srcOrd="0" destOrd="0" presId="urn:microsoft.com/office/officeart/2005/8/layout/cycle3"/>
    <dgm:cxn modelId="{D9C77823-9D11-45D5-A217-B975FA6FE827}" type="presParOf" srcId="{949FD287-4ACC-4A40-BD49-27D9AB6671DC}" destId="{AB949AC6-3594-46BA-A38F-8FAC07EE4EA2}" srcOrd="0" destOrd="0" presId="urn:microsoft.com/office/officeart/2005/8/layout/cycle3"/>
    <dgm:cxn modelId="{E477FC7F-70F1-406B-A7E0-D713C6CF9AE0}" type="presParOf" srcId="{AB949AC6-3594-46BA-A38F-8FAC07EE4EA2}" destId="{C880F167-3C1A-47C8-A793-50F7AE719B93}" srcOrd="0" destOrd="0" presId="urn:microsoft.com/office/officeart/2005/8/layout/cycle3"/>
    <dgm:cxn modelId="{6DFFFC4C-D46D-4A12-BB1D-27E2256B7C3C}" type="presParOf" srcId="{AB949AC6-3594-46BA-A38F-8FAC07EE4EA2}" destId="{FCC91135-5BBF-4E5D-87A9-91E49358A94E}" srcOrd="1" destOrd="0" presId="urn:microsoft.com/office/officeart/2005/8/layout/cycle3"/>
    <dgm:cxn modelId="{65B0F976-7878-4738-97F2-0E715D3B14BB}" type="presParOf" srcId="{AB949AC6-3594-46BA-A38F-8FAC07EE4EA2}" destId="{D6EC3971-4FEE-4A9C-909D-14A99921B367}" srcOrd="2" destOrd="0" presId="urn:microsoft.com/office/officeart/2005/8/layout/cycle3"/>
    <dgm:cxn modelId="{1B21A7A7-6BB4-43EB-9CA2-D36D4B04DC04}" type="presParOf" srcId="{AB949AC6-3594-46BA-A38F-8FAC07EE4EA2}" destId="{C1A53F2E-7F9C-48E4-A56C-FCF47DC28693}" srcOrd="3" destOrd="0" presId="urn:microsoft.com/office/officeart/2005/8/layout/cycle3"/>
    <dgm:cxn modelId="{9E96FB6A-5AC9-4265-A1B7-4613B44705F0}" type="presParOf" srcId="{AB949AC6-3594-46BA-A38F-8FAC07EE4EA2}" destId="{FF08DDDF-D45B-442B-A89B-247856C3AF08}" srcOrd="4" destOrd="0" presId="urn:microsoft.com/office/officeart/2005/8/layout/cycle3"/>
    <dgm:cxn modelId="{9AC4E4DF-172E-4867-95E1-13193100C5E4}" type="presParOf" srcId="{AB949AC6-3594-46BA-A38F-8FAC07EE4EA2}" destId="{3DD15DE0-1414-429A-858D-44E14B5AC82E}" srcOrd="5" destOrd="0" presId="urn:microsoft.com/office/officeart/2005/8/layout/cycle3"/>
    <dgm:cxn modelId="{C6CE3652-1366-4F9A-9DB1-A22695E468CB}" type="presParOf" srcId="{AB949AC6-3594-46BA-A38F-8FAC07EE4EA2}" destId="{BB29B589-7C12-48D5-8F07-E21871C6CE6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80D2C7-F91F-4836-8DC0-E19F733F0F06}" type="doc">
      <dgm:prSet loTypeId="urn:microsoft.com/office/officeart/2011/layout/ConvergingText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BD9BE93-4666-43B4-B774-D1FFC4D12DB4}">
      <dgm:prSet custT="1"/>
      <dgm:spPr/>
      <dgm:t>
        <a:bodyPr/>
        <a:lstStyle/>
        <a:p>
          <a:r>
            <a:rPr lang="en-GB" sz="1250" b="1" dirty="0"/>
            <a:t>Understanding / Knowledge</a:t>
          </a:r>
        </a:p>
      </dgm:t>
    </dgm:pt>
    <dgm:pt modelId="{CA16A793-4882-4BAD-A548-FAE6B85C71C3}" type="parTrans" cxnId="{6712E9EC-504C-4E7D-B552-EF498086AFBD}">
      <dgm:prSet/>
      <dgm:spPr/>
      <dgm:t>
        <a:bodyPr/>
        <a:lstStyle/>
        <a:p>
          <a:endParaRPr lang="en-GB"/>
        </a:p>
      </dgm:t>
    </dgm:pt>
    <dgm:pt modelId="{281162FE-458C-42B5-A5AF-23E70318EE67}" type="sibTrans" cxnId="{6712E9EC-504C-4E7D-B552-EF498086AFBD}">
      <dgm:prSet/>
      <dgm:spPr/>
      <dgm:t>
        <a:bodyPr/>
        <a:lstStyle/>
        <a:p>
          <a:endParaRPr lang="en-GB"/>
        </a:p>
      </dgm:t>
    </dgm:pt>
    <dgm:pt modelId="{93D0F89F-FB3B-4F08-BA95-E389D4BC6D41}">
      <dgm:prSet/>
      <dgm:spPr/>
      <dgm:t>
        <a:bodyPr/>
        <a:lstStyle/>
        <a:p>
          <a:r>
            <a:rPr lang="en-GB" dirty="0"/>
            <a:t>Empowerment </a:t>
          </a:r>
        </a:p>
      </dgm:t>
    </dgm:pt>
    <dgm:pt modelId="{F12054A2-72A4-4299-A791-9FABBB31DB22}" type="parTrans" cxnId="{3BB24DAB-CBA5-4D1C-B554-07A59ABE6F91}">
      <dgm:prSet/>
      <dgm:spPr/>
      <dgm:t>
        <a:bodyPr/>
        <a:lstStyle/>
        <a:p>
          <a:endParaRPr lang="en-GB"/>
        </a:p>
      </dgm:t>
    </dgm:pt>
    <dgm:pt modelId="{02DF56E0-340B-4149-B814-37C4EB9F3D93}" type="sibTrans" cxnId="{3BB24DAB-CBA5-4D1C-B554-07A59ABE6F91}">
      <dgm:prSet/>
      <dgm:spPr/>
      <dgm:t>
        <a:bodyPr/>
        <a:lstStyle/>
        <a:p>
          <a:endParaRPr lang="en-GB"/>
        </a:p>
      </dgm:t>
    </dgm:pt>
    <dgm:pt modelId="{300E2A9D-6436-40A1-B0E1-FABE224F2FB0}">
      <dgm:prSet/>
      <dgm:spPr/>
      <dgm:t>
        <a:bodyPr/>
        <a:lstStyle/>
        <a:p>
          <a:r>
            <a:rPr lang="en-GB" dirty="0"/>
            <a:t>Ownership </a:t>
          </a:r>
        </a:p>
      </dgm:t>
    </dgm:pt>
    <dgm:pt modelId="{6DD7119B-1FF0-4E84-AEBD-90286AB716CE}" type="parTrans" cxnId="{7A6FE300-03DB-4073-B120-5C7A922C3E40}">
      <dgm:prSet/>
      <dgm:spPr/>
      <dgm:t>
        <a:bodyPr/>
        <a:lstStyle/>
        <a:p>
          <a:endParaRPr lang="en-GB"/>
        </a:p>
      </dgm:t>
    </dgm:pt>
    <dgm:pt modelId="{B10CBFD2-9B3E-4E38-B7DD-2A0B56786E7C}" type="sibTrans" cxnId="{7A6FE300-03DB-4073-B120-5C7A922C3E40}">
      <dgm:prSet/>
      <dgm:spPr/>
      <dgm:t>
        <a:bodyPr/>
        <a:lstStyle/>
        <a:p>
          <a:endParaRPr lang="en-GB"/>
        </a:p>
      </dgm:t>
    </dgm:pt>
    <dgm:pt modelId="{2ED49898-625D-4EC5-B1CA-C531C413FB4A}" type="pres">
      <dgm:prSet presAssocID="{B080D2C7-F91F-4836-8DC0-E19F733F0F06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237F2A04-9EB9-4ECB-8330-4AF8001BF5FD}" type="pres">
      <dgm:prSet presAssocID="{2BD9BE93-4666-43B4-B774-D1FFC4D12DB4}" presName="composite" presStyleCnt="0"/>
      <dgm:spPr/>
    </dgm:pt>
    <dgm:pt modelId="{7E8C7AAC-A798-4031-95B6-505DD2B33640}" type="pres">
      <dgm:prSet presAssocID="{2BD9BE93-4666-43B4-B774-D1FFC4D12DB4}" presName="ParentAccent1" presStyleLbl="alignNode1" presStyleIdx="0" presStyleCnt="33"/>
      <dgm:spPr/>
    </dgm:pt>
    <dgm:pt modelId="{061C36B1-C6CB-4A77-9D75-561101D0D389}" type="pres">
      <dgm:prSet presAssocID="{2BD9BE93-4666-43B4-B774-D1FFC4D12DB4}" presName="ParentAccent2" presStyleLbl="alignNode1" presStyleIdx="1" presStyleCnt="33"/>
      <dgm:spPr/>
    </dgm:pt>
    <dgm:pt modelId="{B001B8FF-53BF-48FF-82F2-795FE5E632DC}" type="pres">
      <dgm:prSet presAssocID="{2BD9BE93-4666-43B4-B774-D1FFC4D12DB4}" presName="ParentAccent3" presStyleLbl="alignNode1" presStyleIdx="2" presStyleCnt="33"/>
      <dgm:spPr/>
    </dgm:pt>
    <dgm:pt modelId="{DB4666D7-A038-4802-90C6-8A5A566DE72B}" type="pres">
      <dgm:prSet presAssocID="{2BD9BE93-4666-43B4-B774-D1FFC4D12DB4}" presName="ParentAccent4" presStyleLbl="alignNode1" presStyleIdx="3" presStyleCnt="33"/>
      <dgm:spPr/>
    </dgm:pt>
    <dgm:pt modelId="{66B6D5D0-F271-4F28-A4C8-10CB456A0A40}" type="pres">
      <dgm:prSet presAssocID="{2BD9BE93-4666-43B4-B774-D1FFC4D12DB4}" presName="ParentAccent5" presStyleLbl="alignNode1" presStyleIdx="4" presStyleCnt="33"/>
      <dgm:spPr/>
    </dgm:pt>
    <dgm:pt modelId="{2D2ADDAE-AF96-4175-BFD3-04C70EE38AE4}" type="pres">
      <dgm:prSet presAssocID="{2BD9BE93-4666-43B4-B774-D1FFC4D12DB4}" presName="ParentAccent6" presStyleLbl="alignNode1" presStyleIdx="5" presStyleCnt="33"/>
      <dgm:spPr/>
    </dgm:pt>
    <dgm:pt modelId="{C8D53618-6902-44E0-A1FF-FB8D2E0F4202}" type="pres">
      <dgm:prSet presAssocID="{2BD9BE93-4666-43B4-B774-D1FFC4D12DB4}" presName="ParentAccent7" presStyleLbl="alignNode1" presStyleIdx="6" presStyleCnt="33"/>
      <dgm:spPr/>
    </dgm:pt>
    <dgm:pt modelId="{96E3ADCE-D6BF-46C6-9DDD-DCAD9861BB54}" type="pres">
      <dgm:prSet presAssocID="{2BD9BE93-4666-43B4-B774-D1FFC4D12DB4}" presName="ParentAccent8" presStyleLbl="alignNode1" presStyleIdx="7" presStyleCnt="33"/>
      <dgm:spPr/>
    </dgm:pt>
    <dgm:pt modelId="{904FE14C-F195-4C8C-84D0-5EBACC6E5EDC}" type="pres">
      <dgm:prSet presAssocID="{2BD9BE93-4666-43B4-B774-D1FFC4D12DB4}" presName="ParentAccent9" presStyleLbl="alignNode1" presStyleIdx="8" presStyleCnt="33"/>
      <dgm:spPr/>
    </dgm:pt>
    <dgm:pt modelId="{B56B0518-3365-4A82-8BC0-B0DDBF157678}" type="pres">
      <dgm:prSet presAssocID="{2BD9BE93-4666-43B4-B774-D1FFC4D12DB4}" presName="ParentAccent10" presStyleLbl="alignNode1" presStyleIdx="9" presStyleCnt="33"/>
      <dgm:spPr/>
    </dgm:pt>
    <dgm:pt modelId="{CA36908B-3A51-44F0-8A41-E301D1F1D883}" type="pres">
      <dgm:prSet presAssocID="{2BD9BE93-4666-43B4-B774-D1FFC4D12DB4}" presName="Parent" presStyleLbl="alignNode1" presStyleIdx="10" presStyleCnt="33" custLinFactNeighborX="-359" custLinFactNeighborY="-292">
        <dgm:presLayoutVars>
          <dgm:chMax val="5"/>
          <dgm:chPref val="3"/>
          <dgm:bulletEnabled val="1"/>
        </dgm:presLayoutVars>
      </dgm:prSet>
      <dgm:spPr/>
    </dgm:pt>
    <dgm:pt modelId="{384AA69A-911C-4510-8147-32275DC74115}" type="pres">
      <dgm:prSet presAssocID="{281162FE-458C-42B5-A5AF-23E70318EE67}" presName="sibTrans" presStyleCnt="0"/>
      <dgm:spPr/>
    </dgm:pt>
    <dgm:pt modelId="{386E3545-A45C-4468-A020-E04EB1A53E50}" type="pres">
      <dgm:prSet presAssocID="{93D0F89F-FB3B-4F08-BA95-E389D4BC6D41}" presName="composite" presStyleCnt="0"/>
      <dgm:spPr/>
    </dgm:pt>
    <dgm:pt modelId="{AB3DFE9A-9AAC-4299-9BB0-E6B29758FC62}" type="pres">
      <dgm:prSet presAssocID="{93D0F89F-FB3B-4F08-BA95-E389D4BC6D41}" presName="ParentAccent1" presStyleLbl="alignNode1" presStyleIdx="11" presStyleCnt="33"/>
      <dgm:spPr/>
    </dgm:pt>
    <dgm:pt modelId="{0A322443-9001-4CFB-BB52-E3DE67D70592}" type="pres">
      <dgm:prSet presAssocID="{93D0F89F-FB3B-4F08-BA95-E389D4BC6D41}" presName="ParentAccent2" presStyleLbl="alignNode1" presStyleIdx="12" presStyleCnt="33"/>
      <dgm:spPr/>
    </dgm:pt>
    <dgm:pt modelId="{8B34A456-8C93-44C5-A5FC-E3836084F5BF}" type="pres">
      <dgm:prSet presAssocID="{93D0F89F-FB3B-4F08-BA95-E389D4BC6D41}" presName="ParentAccent3" presStyleLbl="alignNode1" presStyleIdx="13" presStyleCnt="33"/>
      <dgm:spPr/>
    </dgm:pt>
    <dgm:pt modelId="{5F38D4F4-E1E5-4B1C-9391-895819D232D2}" type="pres">
      <dgm:prSet presAssocID="{93D0F89F-FB3B-4F08-BA95-E389D4BC6D41}" presName="ParentAccent4" presStyleLbl="alignNode1" presStyleIdx="14" presStyleCnt="33"/>
      <dgm:spPr/>
    </dgm:pt>
    <dgm:pt modelId="{85857E45-EA3A-402C-A640-68FB515581C2}" type="pres">
      <dgm:prSet presAssocID="{93D0F89F-FB3B-4F08-BA95-E389D4BC6D41}" presName="ParentAccent5" presStyleLbl="alignNode1" presStyleIdx="15" presStyleCnt="33"/>
      <dgm:spPr/>
    </dgm:pt>
    <dgm:pt modelId="{20343427-F6B1-49B2-8496-95BFC0410EBE}" type="pres">
      <dgm:prSet presAssocID="{93D0F89F-FB3B-4F08-BA95-E389D4BC6D41}" presName="ParentAccent6" presStyleLbl="alignNode1" presStyleIdx="16" presStyleCnt="33"/>
      <dgm:spPr/>
    </dgm:pt>
    <dgm:pt modelId="{87667AEB-1005-4384-810D-DDFBD335D5F9}" type="pres">
      <dgm:prSet presAssocID="{93D0F89F-FB3B-4F08-BA95-E389D4BC6D41}" presName="ParentAccent7" presStyleLbl="alignNode1" presStyleIdx="17" presStyleCnt="33"/>
      <dgm:spPr/>
    </dgm:pt>
    <dgm:pt modelId="{5DD3ACA2-C200-4EEF-B050-1156BF414BC7}" type="pres">
      <dgm:prSet presAssocID="{93D0F89F-FB3B-4F08-BA95-E389D4BC6D41}" presName="ParentAccent8" presStyleLbl="alignNode1" presStyleIdx="18" presStyleCnt="33"/>
      <dgm:spPr/>
    </dgm:pt>
    <dgm:pt modelId="{3770D2B9-181C-4D75-84CE-C005DCC85FEC}" type="pres">
      <dgm:prSet presAssocID="{93D0F89F-FB3B-4F08-BA95-E389D4BC6D41}" presName="ParentAccent9" presStyleLbl="alignNode1" presStyleIdx="19" presStyleCnt="33"/>
      <dgm:spPr/>
    </dgm:pt>
    <dgm:pt modelId="{E5412379-C7CA-4E57-9F98-049D7E27A2B4}" type="pres">
      <dgm:prSet presAssocID="{93D0F89F-FB3B-4F08-BA95-E389D4BC6D41}" presName="ParentAccent10" presStyleLbl="alignNode1" presStyleIdx="20" presStyleCnt="33"/>
      <dgm:spPr/>
    </dgm:pt>
    <dgm:pt modelId="{37E1C4AC-9007-461C-96B3-2D3799407BD3}" type="pres">
      <dgm:prSet presAssocID="{93D0F89F-FB3B-4F08-BA95-E389D4BC6D41}" presName="Parent" presStyleLbl="alignNode1" presStyleIdx="21" presStyleCnt="33">
        <dgm:presLayoutVars>
          <dgm:chMax val="5"/>
          <dgm:chPref val="3"/>
          <dgm:bulletEnabled val="1"/>
        </dgm:presLayoutVars>
      </dgm:prSet>
      <dgm:spPr/>
    </dgm:pt>
    <dgm:pt modelId="{182FDB42-42F6-4A24-8056-C8829B63EC4D}" type="pres">
      <dgm:prSet presAssocID="{02DF56E0-340B-4149-B814-37C4EB9F3D93}" presName="sibTrans" presStyleCnt="0"/>
      <dgm:spPr/>
    </dgm:pt>
    <dgm:pt modelId="{E239CD85-BBD1-4BDF-A48A-BBE7815016E9}" type="pres">
      <dgm:prSet presAssocID="{300E2A9D-6436-40A1-B0E1-FABE224F2FB0}" presName="composite" presStyleCnt="0"/>
      <dgm:spPr/>
    </dgm:pt>
    <dgm:pt modelId="{F79F121D-F367-4B4B-B911-0F4752382854}" type="pres">
      <dgm:prSet presAssocID="{300E2A9D-6436-40A1-B0E1-FABE224F2FB0}" presName="ParentAccent1" presStyleLbl="alignNode1" presStyleIdx="22" presStyleCnt="33"/>
      <dgm:spPr/>
    </dgm:pt>
    <dgm:pt modelId="{048AA44F-3CE4-4C8E-9C51-CDD996E29D9A}" type="pres">
      <dgm:prSet presAssocID="{300E2A9D-6436-40A1-B0E1-FABE224F2FB0}" presName="ParentAccent2" presStyleLbl="alignNode1" presStyleIdx="23" presStyleCnt="33"/>
      <dgm:spPr/>
    </dgm:pt>
    <dgm:pt modelId="{ECEACF90-F23B-45D5-802E-557FED0C93E4}" type="pres">
      <dgm:prSet presAssocID="{300E2A9D-6436-40A1-B0E1-FABE224F2FB0}" presName="ParentAccent3" presStyleLbl="alignNode1" presStyleIdx="24" presStyleCnt="33"/>
      <dgm:spPr/>
    </dgm:pt>
    <dgm:pt modelId="{5C3F6F68-D4AF-40AF-B830-2D6C4BB1AAEC}" type="pres">
      <dgm:prSet presAssocID="{300E2A9D-6436-40A1-B0E1-FABE224F2FB0}" presName="ParentAccent4" presStyleLbl="alignNode1" presStyleIdx="25" presStyleCnt="33"/>
      <dgm:spPr/>
    </dgm:pt>
    <dgm:pt modelId="{FBD5D529-5063-420C-8C51-F61CE64B8BE4}" type="pres">
      <dgm:prSet presAssocID="{300E2A9D-6436-40A1-B0E1-FABE224F2FB0}" presName="ParentAccent5" presStyleLbl="alignNode1" presStyleIdx="26" presStyleCnt="33"/>
      <dgm:spPr/>
    </dgm:pt>
    <dgm:pt modelId="{5E74C10D-C549-4C30-835C-4CD15FCF2B16}" type="pres">
      <dgm:prSet presAssocID="{300E2A9D-6436-40A1-B0E1-FABE224F2FB0}" presName="ParentAccent6" presStyleLbl="alignNode1" presStyleIdx="27" presStyleCnt="33"/>
      <dgm:spPr/>
    </dgm:pt>
    <dgm:pt modelId="{938BCC61-FAE5-45A7-A541-4E1889C7566A}" type="pres">
      <dgm:prSet presAssocID="{300E2A9D-6436-40A1-B0E1-FABE224F2FB0}" presName="ParentAccent7" presStyleLbl="alignNode1" presStyleIdx="28" presStyleCnt="33"/>
      <dgm:spPr/>
    </dgm:pt>
    <dgm:pt modelId="{61FA4F9F-3333-455B-BD8B-13BCD69462C2}" type="pres">
      <dgm:prSet presAssocID="{300E2A9D-6436-40A1-B0E1-FABE224F2FB0}" presName="ParentAccent8" presStyleLbl="alignNode1" presStyleIdx="29" presStyleCnt="33"/>
      <dgm:spPr/>
    </dgm:pt>
    <dgm:pt modelId="{61EFC85C-0CD4-4AE0-A909-A316F1A46059}" type="pres">
      <dgm:prSet presAssocID="{300E2A9D-6436-40A1-B0E1-FABE224F2FB0}" presName="ParentAccent9" presStyleLbl="alignNode1" presStyleIdx="30" presStyleCnt="33"/>
      <dgm:spPr/>
    </dgm:pt>
    <dgm:pt modelId="{E7248485-AB67-430A-90D0-489DEF9B47F9}" type="pres">
      <dgm:prSet presAssocID="{300E2A9D-6436-40A1-B0E1-FABE224F2FB0}" presName="ParentAccent10" presStyleLbl="alignNode1" presStyleIdx="31" presStyleCnt="33"/>
      <dgm:spPr/>
    </dgm:pt>
    <dgm:pt modelId="{BC6D6973-949A-46F6-ABFA-91A25E02FA6B}" type="pres">
      <dgm:prSet presAssocID="{300E2A9D-6436-40A1-B0E1-FABE224F2FB0}" presName="Parent" presStyleLbl="alignNode1" presStyleIdx="32" presStyleCnt="33" custLinFactNeighborX="1698">
        <dgm:presLayoutVars>
          <dgm:chMax val="5"/>
          <dgm:chPref val="3"/>
          <dgm:bulletEnabled val="1"/>
        </dgm:presLayoutVars>
      </dgm:prSet>
      <dgm:spPr/>
    </dgm:pt>
  </dgm:ptLst>
  <dgm:cxnLst>
    <dgm:cxn modelId="{5BA81C00-265D-4D6C-B49E-170B90789CBB}" type="presOf" srcId="{93D0F89F-FB3B-4F08-BA95-E389D4BC6D41}" destId="{37E1C4AC-9007-461C-96B3-2D3799407BD3}" srcOrd="0" destOrd="0" presId="urn:microsoft.com/office/officeart/2011/layout/ConvergingText"/>
    <dgm:cxn modelId="{7A6FE300-03DB-4073-B120-5C7A922C3E40}" srcId="{B080D2C7-F91F-4836-8DC0-E19F733F0F06}" destId="{300E2A9D-6436-40A1-B0E1-FABE224F2FB0}" srcOrd="2" destOrd="0" parTransId="{6DD7119B-1FF0-4E84-AEBD-90286AB716CE}" sibTransId="{B10CBFD2-9B3E-4E38-B7DD-2A0B56786E7C}"/>
    <dgm:cxn modelId="{918D635C-4EEF-40FF-BBA6-451EC767D54D}" type="presOf" srcId="{2BD9BE93-4666-43B4-B774-D1FFC4D12DB4}" destId="{CA36908B-3A51-44F0-8A41-E301D1F1D883}" srcOrd="0" destOrd="0" presId="urn:microsoft.com/office/officeart/2011/layout/ConvergingText"/>
    <dgm:cxn modelId="{1F474442-CF54-42A0-AF72-2B4D99CAA9DC}" type="presOf" srcId="{300E2A9D-6436-40A1-B0E1-FABE224F2FB0}" destId="{BC6D6973-949A-46F6-ABFA-91A25E02FA6B}" srcOrd="0" destOrd="0" presId="urn:microsoft.com/office/officeart/2011/layout/ConvergingText"/>
    <dgm:cxn modelId="{3BB24DAB-CBA5-4D1C-B554-07A59ABE6F91}" srcId="{B080D2C7-F91F-4836-8DC0-E19F733F0F06}" destId="{93D0F89F-FB3B-4F08-BA95-E389D4BC6D41}" srcOrd="1" destOrd="0" parTransId="{F12054A2-72A4-4299-A791-9FABBB31DB22}" sibTransId="{02DF56E0-340B-4149-B814-37C4EB9F3D93}"/>
    <dgm:cxn modelId="{20F38CB6-6AB2-41B1-9067-B4F535827425}" type="presOf" srcId="{B080D2C7-F91F-4836-8DC0-E19F733F0F06}" destId="{2ED49898-625D-4EC5-B1CA-C531C413FB4A}" srcOrd="0" destOrd="0" presId="urn:microsoft.com/office/officeart/2011/layout/ConvergingText"/>
    <dgm:cxn modelId="{6712E9EC-504C-4E7D-B552-EF498086AFBD}" srcId="{B080D2C7-F91F-4836-8DC0-E19F733F0F06}" destId="{2BD9BE93-4666-43B4-B774-D1FFC4D12DB4}" srcOrd="0" destOrd="0" parTransId="{CA16A793-4882-4BAD-A548-FAE6B85C71C3}" sibTransId="{281162FE-458C-42B5-A5AF-23E70318EE67}"/>
    <dgm:cxn modelId="{D3F20C01-B4C3-4F43-95E4-764858603505}" type="presParOf" srcId="{2ED49898-625D-4EC5-B1CA-C531C413FB4A}" destId="{237F2A04-9EB9-4ECB-8330-4AF8001BF5FD}" srcOrd="0" destOrd="0" presId="urn:microsoft.com/office/officeart/2011/layout/ConvergingText"/>
    <dgm:cxn modelId="{99CE486F-01AE-4EFD-AAF5-091B8190D7EB}" type="presParOf" srcId="{237F2A04-9EB9-4ECB-8330-4AF8001BF5FD}" destId="{7E8C7AAC-A798-4031-95B6-505DD2B33640}" srcOrd="0" destOrd="0" presId="urn:microsoft.com/office/officeart/2011/layout/ConvergingText"/>
    <dgm:cxn modelId="{DD5A64BD-B39C-4306-8235-2516313036E9}" type="presParOf" srcId="{237F2A04-9EB9-4ECB-8330-4AF8001BF5FD}" destId="{061C36B1-C6CB-4A77-9D75-561101D0D389}" srcOrd="1" destOrd="0" presId="urn:microsoft.com/office/officeart/2011/layout/ConvergingText"/>
    <dgm:cxn modelId="{EED97243-30C5-46A2-927D-D5D0FBD4C4FC}" type="presParOf" srcId="{237F2A04-9EB9-4ECB-8330-4AF8001BF5FD}" destId="{B001B8FF-53BF-48FF-82F2-795FE5E632DC}" srcOrd="2" destOrd="0" presId="urn:microsoft.com/office/officeart/2011/layout/ConvergingText"/>
    <dgm:cxn modelId="{EFDDB917-757A-4EB5-92D8-6A1DB5E65DC6}" type="presParOf" srcId="{237F2A04-9EB9-4ECB-8330-4AF8001BF5FD}" destId="{DB4666D7-A038-4802-90C6-8A5A566DE72B}" srcOrd="3" destOrd="0" presId="urn:microsoft.com/office/officeart/2011/layout/ConvergingText"/>
    <dgm:cxn modelId="{9CA0D0D7-ECF4-48D7-B761-273EBF9F307B}" type="presParOf" srcId="{237F2A04-9EB9-4ECB-8330-4AF8001BF5FD}" destId="{66B6D5D0-F271-4F28-A4C8-10CB456A0A40}" srcOrd="4" destOrd="0" presId="urn:microsoft.com/office/officeart/2011/layout/ConvergingText"/>
    <dgm:cxn modelId="{748CE774-13A8-4F7D-BB00-2C2354203DBA}" type="presParOf" srcId="{237F2A04-9EB9-4ECB-8330-4AF8001BF5FD}" destId="{2D2ADDAE-AF96-4175-BFD3-04C70EE38AE4}" srcOrd="5" destOrd="0" presId="urn:microsoft.com/office/officeart/2011/layout/ConvergingText"/>
    <dgm:cxn modelId="{3265B667-BB1D-42FF-9D4E-92D6DEDFBE9F}" type="presParOf" srcId="{237F2A04-9EB9-4ECB-8330-4AF8001BF5FD}" destId="{C8D53618-6902-44E0-A1FF-FB8D2E0F4202}" srcOrd="6" destOrd="0" presId="urn:microsoft.com/office/officeart/2011/layout/ConvergingText"/>
    <dgm:cxn modelId="{D187F5DB-99CC-4F52-A100-A06A8EE19892}" type="presParOf" srcId="{237F2A04-9EB9-4ECB-8330-4AF8001BF5FD}" destId="{96E3ADCE-D6BF-46C6-9DDD-DCAD9861BB54}" srcOrd="7" destOrd="0" presId="urn:microsoft.com/office/officeart/2011/layout/ConvergingText"/>
    <dgm:cxn modelId="{43D76A09-19D3-4C9F-AA8D-EB43B853FA52}" type="presParOf" srcId="{237F2A04-9EB9-4ECB-8330-4AF8001BF5FD}" destId="{904FE14C-F195-4C8C-84D0-5EBACC6E5EDC}" srcOrd="8" destOrd="0" presId="urn:microsoft.com/office/officeart/2011/layout/ConvergingText"/>
    <dgm:cxn modelId="{4A586953-65D2-40E2-9765-60096F6B62D9}" type="presParOf" srcId="{237F2A04-9EB9-4ECB-8330-4AF8001BF5FD}" destId="{B56B0518-3365-4A82-8BC0-B0DDBF157678}" srcOrd="9" destOrd="0" presId="urn:microsoft.com/office/officeart/2011/layout/ConvergingText"/>
    <dgm:cxn modelId="{846BDAC4-8F4E-465F-8DDD-FEAE7CE18EDB}" type="presParOf" srcId="{237F2A04-9EB9-4ECB-8330-4AF8001BF5FD}" destId="{CA36908B-3A51-44F0-8A41-E301D1F1D883}" srcOrd="10" destOrd="0" presId="urn:microsoft.com/office/officeart/2011/layout/ConvergingText"/>
    <dgm:cxn modelId="{B2354FD9-1A8F-48B0-A82E-AB80D347C4A6}" type="presParOf" srcId="{2ED49898-625D-4EC5-B1CA-C531C413FB4A}" destId="{384AA69A-911C-4510-8147-32275DC74115}" srcOrd="1" destOrd="0" presId="urn:microsoft.com/office/officeart/2011/layout/ConvergingText"/>
    <dgm:cxn modelId="{1555ECD5-91CB-41FD-9FE8-C1C1B59D6BF1}" type="presParOf" srcId="{2ED49898-625D-4EC5-B1CA-C531C413FB4A}" destId="{386E3545-A45C-4468-A020-E04EB1A53E50}" srcOrd="2" destOrd="0" presId="urn:microsoft.com/office/officeart/2011/layout/ConvergingText"/>
    <dgm:cxn modelId="{D8DD2927-7B22-44F8-8C37-4D154234B12F}" type="presParOf" srcId="{386E3545-A45C-4468-A020-E04EB1A53E50}" destId="{AB3DFE9A-9AAC-4299-9BB0-E6B29758FC62}" srcOrd="0" destOrd="0" presId="urn:microsoft.com/office/officeart/2011/layout/ConvergingText"/>
    <dgm:cxn modelId="{597EA815-930A-4D82-989F-5FB63246D8C9}" type="presParOf" srcId="{386E3545-A45C-4468-A020-E04EB1A53E50}" destId="{0A322443-9001-4CFB-BB52-E3DE67D70592}" srcOrd="1" destOrd="0" presId="urn:microsoft.com/office/officeart/2011/layout/ConvergingText"/>
    <dgm:cxn modelId="{862C4B06-8EE5-448A-940F-66A7B2A239B5}" type="presParOf" srcId="{386E3545-A45C-4468-A020-E04EB1A53E50}" destId="{8B34A456-8C93-44C5-A5FC-E3836084F5BF}" srcOrd="2" destOrd="0" presId="urn:microsoft.com/office/officeart/2011/layout/ConvergingText"/>
    <dgm:cxn modelId="{F11A9130-6FB1-4E09-A5D6-85E0C4ED00BE}" type="presParOf" srcId="{386E3545-A45C-4468-A020-E04EB1A53E50}" destId="{5F38D4F4-E1E5-4B1C-9391-895819D232D2}" srcOrd="3" destOrd="0" presId="urn:microsoft.com/office/officeart/2011/layout/ConvergingText"/>
    <dgm:cxn modelId="{2C24155F-D8B1-4CB8-8D46-743845143DC7}" type="presParOf" srcId="{386E3545-A45C-4468-A020-E04EB1A53E50}" destId="{85857E45-EA3A-402C-A640-68FB515581C2}" srcOrd="4" destOrd="0" presId="urn:microsoft.com/office/officeart/2011/layout/ConvergingText"/>
    <dgm:cxn modelId="{36FC9E59-2FC1-4A26-9422-6911C7429D96}" type="presParOf" srcId="{386E3545-A45C-4468-A020-E04EB1A53E50}" destId="{20343427-F6B1-49B2-8496-95BFC0410EBE}" srcOrd="5" destOrd="0" presId="urn:microsoft.com/office/officeart/2011/layout/ConvergingText"/>
    <dgm:cxn modelId="{38F6AD12-58DD-41DD-B406-898EC5E2AAC5}" type="presParOf" srcId="{386E3545-A45C-4468-A020-E04EB1A53E50}" destId="{87667AEB-1005-4384-810D-DDFBD335D5F9}" srcOrd="6" destOrd="0" presId="urn:microsoft.com/office/officeart/2011/layout/ConvergingText"/>
    <dgm:cxn modelId="{D8DE8D7C-74FD-4989-AAFC-491D34B0CD06}" type="presParOf" srcId="{386E3545-A45C-4468-A020-E04EB1A53E50}" destId="{5DD3ACA2-C200-4EEF-B050-1156BF414BC7}" srcOrd="7" destOrd="0" presId="urn:microsoft.com/office/officeart/2011/layout/ConvergingText"/>
    <dgm:cxn modelId="{26CC1B00-BF38-476C-B73C-999810179260}" type="presParOf" srcId="{386E3545-A45C-4468-A020-E04EB1A53E50}" destId="{3770D2B9-181C-4D75-84CE-C005DCC85FEC}" srcOrd="8" destOrd="0" presId="urn:microsoft.com/office/officeart/2011/layout/ConvergingText"/>
    <dgm:cxn modelId="{2C80B0EB-C1DF-44D4-803D-DAFFF74C50A5}" type="presParOf" srcId="{386E3545-A45C-4468-A020-E04EB1A53E50}" destId="{E5412379-C7CA-4E57-9F98-049D7E27A2B4}" srcOrd="9" destOrd="0" presId="urn:microsoft.com/office/officeart/2011/layout/ConvergingText"/>
    <dgm:cxn modelId="{53CE44D2-B41E-4DAC-AA14-58BF9735D8F8}" type="presParOf" srcId="{386E3545-A45C-4468-A020-E04EB1A53E50}" destId="{37E1C4AC-9007-461C-96B3-2D3799407BD3}" srcOrd="10" destOrd="0" presId="urn:microsoft.com/office/officeart/2011/layout/ConvergingText"/>
    <dgm:cxn modelId="{53DCCC88-FD70-48C5-9431-42D4EA85ED54}" type="presParOf" srcId="{2ED49898-625D-4EC5-B1CA-C531C413FB4A}" destId="{182FDB42-42F6-4A24-8056-C8829B63EC4D}" srcOrd="3" destOrd="0" presId="urn:microsoft.com/office/officeart/2011/layout/ConvergingText"/>
    <dgm:cxn modelId="{3E9DC030-5F85-4CDA-AD64-A67DCA39DFF4}" type="presParOf" srcId="{2ED49898-625D-4EC5-B1CA-C531C413FB4A}" destId="{E239CD85-BBD1-4BDF-A48A-BBE7815016E9}" srcOrd="4" destOrd="0" presId="urn:microsoft.com/office/officeart/2011/layout/ConvergingText"/>
    <dgm:cxn modelId="{FCC74811-A659-41B6-AFFA-23E8D312ED2A}" type="presParOf" srcId="{E239CD85-BBD1-4BDF-A48A-BBE7815016E9}" destId="{F79F121D-F367-4B4B-B911-0F4752382854}" srcOrd="0" destOrd="0" presId="urn:microsoft.com/office/officeart/2011/layout/ConvergingText"/>
    <dgm:cxn modelId="{5A7E68B4-1B43-4856-B315-5036FE3A2CD7}" type="presParOf" srcId="{E239CD85-BBD1-4BDF-A48A-BBE7815016E9}" destId="{048AA44F-3CE4-4C8E-9C51-CDD996E29D9A}" srcOrd="1" destOrd="0" presId="urn:microsoft.com/office/officeart/2011/layout/ConvergingText"/>
    <dgm:cxn modelId="{1BC46662-7ACB-4DE5-949D-C58CC6E8B098}" type="presParOf" srcId="{E239CD85-BBD1-4BDF-A48A-BBE7815016E9}" destId="{ECEACF90-F23B-45D5-802E-557FED0C93E4}" srcOrd="2" destOrd="0" presId="urn:microsoft.com/office/officeart/2011/layout/ConvergingText"/>
    <dgm:cxn modelId="{D54A020E-CEE3-4791-ACF7-07DB575355C1}" type="presParOf" srcId="{E239CD85-BBD1-4BDF-A48A-BBE7815016E9}" destId="{5C3F6F68-D4AF-40AF-B830-2D6C4BB1AAEC}" srcOrd="3" destOrd="0" presId="urn:microsoft.com/office/officeart/2011/layout/ConvergingText"/>
    <dgm:cxn modelId="{7878A65E-3911-43D1-ADE9-62780ED75292}" type="presParOf" srcId="{E239CD85-BBD1-4BDF-A48A-BBE7815016E9}" destId="{FBD5D529-5063-420C-8C51-F61CE64B8BE4}" srcOrd="4" destOrd="0" presId="urn:microsoft.com/office/officeart/2011/layout/ConvergingText"/>
    <dgm:cxn modelId="{B201D773-7EAD-4AD5-BCB7-F3A57D26CF63}" type="presParOf" srcId="{E239CD85-BBD1-4BDF-A48A-BBE7815016E9}" destId="{5E74C10D-C549-4C30-835C-4CD15FCF2B16}" srcOrd="5" destOrd="0" presId="urn:microsoft.com/office/officeart/2011/layout/ConvergingText"/>
    <dgm:cxn modelId="{7A5AE53A-0B43-4D75-B624-CACADE6907EB}" type="presParOf" srcId="{E239CD85-BBD1-4BDF-A48A-BBE7815016E9}" destId="{938BCC61-FAE5-45A7-A541-4E1889C7566A}" srcOrd="6" destOrd="0" presId="urn:microsoft.com/office/officeart/2011/layout/ConvergingText"/>
    <dgm:cxn modelId="{2545737D-4260-43DF-9AAE-B3889FDBE2FE}" type="presParOf" srcId="{E239CD85-BBD1-4BDF-A48A-BBE7815016E9}" destId="{61FA4F9F-3333-455B-BD8B-13BCD69462C2}" srcOrd="7" destOrd="0" presId="urn:microsoft.com/office/officeart/2011/layout/ConvergingText"/>
    <dgm:cxn modelId="{6F200164-5644-4D12-B3A8-D440F65EFD58}" type="presParOf" srcId="{E239CD85-BBD1-4BDF-A48A-BBE7815016E9}" destId="{61EFC85C-0CD4-4AE0-A909-A316F1A46059}" srcOrd="8" destOrd="0" presId="urn:microsoft.com/office/officeart/2011/layout/ConvergingText"/>
    <dgm:cxn modelId="{9127D6C5-ACD5-4CB3-87D2-343658C02590}" type="presParOf" srcId="{E239CD85-BBD1-4BDF-A48A-BBE7815016E9}" destId="{E7248485-AB67-430A-90D0-489DEF9B47F9}" srcOrd="9" destOrd="0" presId="urn:microsoft.com/office/officeart/2011/layout/ConvergingText"/>
    <dgm:cxn modelId="{DECD08A2-AEC7-45E2-996C-3049E6ACE5CD}" type="presParOf" srcId="{E239CD85-BBD1-4BDF-A48A-BBE7815016E9}" destId="{BC6D6973-949A-46F6-ABFA-91A25E02FA6B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846C3E-E1FA-4E8B-AAE4-45BBD59540D1}" type="doc">
      <dgm:prSet loTypeId="urn:microsoft.com/office/officeart/2018/2/layout/IconVerticalSolidList" loCatId="icon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F5C46FA-73CF-459A-B796-8F29EA0553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Improve the overall quality of education – benchmarks for schools to strive towards continuous improvement and excellence. </a:t>
          </a:r>
          <a:endParaRPr lang="en-US" dirty="0"/>
        </a:p>
      </dgm:t>
    </dgm:pt>
    <dgm:pt modelId="{DA522520-70BB-4321-A60C-206BBB6065EE}" type="parTrans" cxnId="{DECE62F9-504E-49D0-97C3-7555EBDBFDAC}">
      <dgm:prSet/>
      <dgm:spPr/>
      <dgm:t>
        <a:bodyPr/>
        <a:lstStyle/>
        <a:p>
          <a:endParaRPr lang="en-US"/>
        </a:p>
      </dgm:t>
    </dgm:pt>
    <dgm:pt modelId="{E598D153-F22A-49A2-8E08-CF908F37BCC0}" type="sibTrans" cxnId="{DECE62F9-504E-49D0-97C3-7555EBDBFDAC}">
      <dgm:prSet/>
      <dgm:spPr/>
      <dgm:t>
        <a:bodyPr/>
        <a:lstStyle/>
        <a:p>
          <a:endParaRPr lang="en-US"/>
        </a:p>
      </dgm:t>
    </dgm:pt>
    <dgm:pt modelId="{C7C807B5-EDB8-4DD5-AD76-3088DCB9889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Promoting equity across schools and consistency in educational practices.</a:t>
          </a:r>
          <a:endParaRPr lang="en-US"/>
        </a:p>
      </dgm:t>
    </dgm:pt>
    <dgm:pt modelId="{C6C45AAA-1512-4946-BEF8-914AD8A11F54}" type="parTrans" cxnId="{555C42D9-BFF7-4164-A53C-E6D4A68055DF}">
      <dgm:prSet/>
      <dgm:spPr/>
      <dgm:t>
        <a:bodyPr/>
        <a:lstStyle/>
        <a:p>
          <a:endParaRPr lang="en-US"/>
        </a:p>
      </dgm:t>
    </dgm:pt>
    <dgm:pt modelId="{EFA4F95D-FEF7-4AF9-BBFF-942E2D77DC7C}" type="sibTrans" cxnId="{555C42D9-BFF7-4164-A53C-E6D4A68055DF}">
      <dgm:prSet/>
      <dgm:spPr/>
      <dgm:t>
        <a:bodyPr/>
        <a:lstStyle/>
        <a:p>
          <a:endParaRPr lang="en-US"/>
        </a:p>
      </dgm:t>
    </dgm:pt>
    <dgm:pt modelId="{79BBB6C6-2BC1-49AA-898C-2043C4CA222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Facilitate accountability – the evaluation and monitoring of schools – both through internal and external quality assurance mechanisms.</a:t>
          </a:r>
          <a:endParaRPr lang="en-US"/>
        </a:p>
      </dgm:t>
    </dgm:pt>
    <dgm:pt modelId="{5948B086-B615-4C19-8185-F686158F4939}" type="parTrans" cxnId="{D79FC316-465B-48FE-8E77-3B4608AF0709}">
      <dgm:prSet/>
      <dgm:spPr/>
      <dgm:t>
        <a:bodyPr/>
        <a:lstStyle/>
        <a:p>
          <a:endParaRPr lang="en-US"/>
        </a:p>
      </dgm:t>
    </dgm:pt>
    <dgm:pt modelId="{A4541217-E96C-4644-8E4F-B547FC3EE421}" type="sibTrans" cxnId="{D79FC316-465B-48FE-8E77-3B4608AF0709}">
      <dgm:prSet/>
      <dgm:spPr/>
      <dgm:t>
        <a:bodyPr/>
        <a:lstStyle/>
        <a:p>
          <a:endParaRPr lang="en-US"/>
        </a:p>
      </dgm:t>
    </dgm:pt>
    <dgm:pt modelId="{8B164029-3D26-4574-8605-378143F7682A}" type="pres">
      <dgm:prSet presAssocID="{D9846C3E-E1FA-4E8B-AAE4-45BBD59540D1}" presName="root" presStyleCnt="0">
        <dgm:presLayoutVars>
          <dgm:dir/>
          <dgm:resizeHandles val="exact"/>
        </dgm:presLayoutVars>
      </dgm:prSet>
      <dgm:spPr/>
    </dgm:pt>
    <dgm:pt modelId="{F5C3B119-5B6A-4A1A-9125-E87A66E3B3CE}" type="pres">
      <dgm:prSet presAssocID="{2F5C46FA-73CF-459A-B796-8F29EA055342}" presName="compNode" presStyleCnt="0"/>
      <dgm:spPr/>
    </dgm:pt>
    <dgm:pt modelId="{CEDD007A-7F84-43FF-82ED-9FCB6767C765}" type="pres">
      <dgm:prSet presAssocID="{2F5C46FA-73CF-459A-B796-8F29EA055342}" presName="bgRect" presStyleLbl="bgShp" presStyleIdx="0" presStyleCnt="3"/>
      <dgm:spPr/>
    </dgm:pt>
    <dgm:pt modelId="{B9B2DB33-DAB6-4AC8-A2BA-982922B1DBCC}" type="pres">
      <dgm:prSet presAssocID="{2F5C46FA-73CF-459A-B796-8F29EA0553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57558F-837D-4A13-8C4D-33F0F05D7499}" type="pres">
      <dgm:prSet presAssocID="{2F5C46FA-73CF-459A-B796-8F29EA055342}" presName="spaceRect" presStyleCnt="0"/>
      <dgm:spPr/>
    </dgm:pt>
    <dgm:pt modelId="{BFEF9212-166F-4A30-A42D-55B4561316C6}" type="pres">
      <dgm:prSet presAssocID="{2F5C46FA-73CF-459A-B796-8F29EA055342}" presName="parTx" presStyleLbl="revTx" presStyleIdx="0" presStyleCnt="3">
        <dgm:presLayoutVars>
          <dgm:chMax val="0"/>
          <dgm:chPref val="0"/>
        </dgm:presLayoutVars>
      </dgm:prSet>
      <dgm:spPr/>
    </dgm:pt>
    <dgm:pt modelId="{B630D6F1-89F8-4F1A-9DA0-6B63D0AC337F}" type="pres">
      <dgm:prSet presAssocID="{E598D153-F22A-49A2-8E08-CF908F37BCC0}" presName="sibTrans" presStyleCnt="0"/>
      <dgm:spPr/>
    </dgm:pt>
    <dgm:pt modelId="{3D0999CD-41DF-4CBF-8147-13A61509CA23}" type="pres">
      <dgm:prSet presAssocID="{C7C807B5-EDB8-4DD5-AD76-3088DCB98893}" presName="compNode" presStyleCnt="0"/>
      <dgm:spPr/>
    </dgm:pt>
    <dgm:pt modelId="{82FA1A3B-938B-477D-AFB9-4558BF3C4F95}" type="pres">
      <dgm:prSet presAssocID="{C7C807B5-EDB8-4DD5-AD76-3088DCB98893}" presName="bgRect" presStyleLbl="bgShp" presStyleIdx="1" presStyleCnt="3"/>
      <dgm:spPr/>
    </dgm:pt>
    <dgm:pt modelId="{25FF9C5B-97FD-48C2-ADE3-685D2E6174A3}" type="pres">
      <dgm:prSet presAssocID="{C7C807B5-EDB8-4DD5-AD76-3088DCB9889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877165F-1337-4FC5-A5F2-8CD4E5C4CF4E}" type="pres">
      <dgm:prSet presAssocID="{C7C807B5-EDB8-4DD5-AD76-3088DCB98893}" presName="spaceRect" presStyleCnt="0"/>
      <dgm:spPr/>
    </dgm:pt>
    <dgm:pt modelId="{8EE5A789-98A7-4AA2-B3AB-22AB1B53929F}" type="pres">
      <dgm:prSet presAssocID="{C7C807B5-EDB8-4DD5-AD76-3088DCB98893}" presName="parTx" presStyleLbl="revTx" presStyleIdx="1" presStyleCnt="3">
        <dgm:presLayoutVars>
          <dgm:chMax val="0"/>
          <dgm:chPref val="0"/>
        </dgm:presLayoutVars>
      </dgm:prSet>
      <dgm:spPr/>
    </dgm:pt>
    <dgm:pt modelId="{A7C655E1-5FE7-4F9C-A676-93A423B5918F}" type="pres">
      <dgm:prSet presAssocID="{EFA4F95D-FEF7-4AF9-BBFF-942E2D77DC7C}" presName="sibTrans" presStyleCnt="0"/>
      <dgm:spPr/>
    </dgm:pt>
    <dgm:pt modelId="{36AD9FD4-768C-4B1B-802C-B61010863E60}" type="pres">
      <dgm:prSet presAssocID="{79BBB6C6-2BC1-49AA-898C-2043C4CA2223}" presName="compNode" presStyleCnt="0"/>
      <dgm:spPr/>
    </dgm:pt>
    <dgm:pt modelId="{54ED751D-E908-49DE-B256-7478974AA5F3}" type="pres">
      <dgm:prSet presAssocID="{79BBB6C6-2BC1-49AA-898C-2043C4CA2223}" presName="bgRect" presStyleLbl="bgShp" presStyleIdx="2" presStyleCnt="3"/>
      <dgm:spPr/>
    </dgm:pt>
    <dgm:pt modelId="{B177DCE6-B50A-4D12-BBC5-88ACDF41C97C}" type="pres">
      <dgm:prSet presAssocID="{79BBB6C6-2BC1-49AA-898C-2043C4CA222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33A4354-2A98-4DC9-A06A-BD365E7F6CB0}" type="pres">
      <dgm:prSet presAssocID="{79BBB6C6-2BC1-49AA-898C-2043C4CA2223}" presName="spaceRect" presStyleCnt="0"/>
      <dgm:spPr/>
    </dgm:pt>
    <dgm:pt modelId="{B1A15443-CDB3-4F60-AFEE-5FA27A264F0E}" type="pres">
      <dgm:prSet presAssocID="{79BBB6C6-2BC1-49AA-898C-2043C4CA222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96A303-19B6-4344-A61A-1214A3EE20B3}" type="presOf" srcId="{79BBB6C6-2BC1-49AA-898C-2043C4CA2223}" destId="{B1A15443-CDB3-4F60-AFEE-5FA27A264F0E}" srcOrd="0" destOrd="0" presId="urn:microsoft.com/office/officeart/2018/2/layout/IconVerticalSolidList"/>
    <dgm:cxn modelId="{D79FC316-465B-48FE-8E77-3B4608AF0709}" srcId="{D9846C3E-E1FA-4E8B-AAE4-45BBD59540D1}" destId="{79BBB6C6-2BC1-49AA-898C-2043C4CA2223}" srcOrd="2" destOrd="0" parTransId="{5948B086-B615-4C19-8185-F686158F4939}" sibTransId="{A4541217-E96C-4644-8E4F-B547FC3EE421}"/>
    <dgm:cxn modelId="{92D70E8A-D6AF-4A4F-8941-C8C64021799C}" type="presOf" srcId="{D9846C3E-E1FA-4E8B-AAE4-45BBD59540D1}" destId="{8B164029-3D26-4574-8605-378143F7682A}" srcOrd="0" destOrd="0" presId="urn:microsoft.com/office/officeart/2018/2/layout/IconVerticalSolidList"/>
    <dgm:cxn modelId="{48A9F4A5-697E-4A85-8AEB-03CA796ADFD6}" type="presOf" srcId="{2F5C46FA-73CF-459A-B796-8F29EA055342}" destId="{BFEF9212-166F-4A30-A42D-55B4561316C6}" srcOrd="0" destOrd="0" presId="urn:microsoft.com/office/officeart/2018/2/layout/IconVerticalSolidList"/>
    <dgm:cxn modelId="{555C42D9-BFF7-4164-A53C-E6D4A68055DF}" srcId="{D9846C3E-E1FA-4E8B-AAE4-45BBD59540D1}" destId="{C7C807B5-EDB8-4DD5-AD76-3088DCB98893}" srcOrd="1" destOrd="0" parTransId="{C6C45AAA-1512-4946-BEF8-914AD8A11F54}" sibTransId="{EFA4F95D-FEF7-4AF9-BBFF-942E2D77DC7C}"/>
    <dgm:cxn modelId="{E7025FE0-A319-474C-8B58-4A40C2909155}" type="presOf" srcId="{C7C807B5-EDB8-4DD5-AD76-3088DCB98893}" destId="{8EE5A789-98A7-4AA2-B3AB-22AB1B53929F}" srcOrd="0" destOrd="0" presId="urn:microsoft.com/office/officeart/2018/2/layout/IconVerticalSolidList"/>
    <dgm:cxn modelId="{DECE62F9-504E-49D0-97C3-7555EBDBFDAC}" srcId="{D9846C3E-E1FA-4E8B-AAE4-45BBD59540D1}" destId="{2F5C46FA-73CF-459A-B796-8F29EA055342}" srcOrd="0" destOrd="0" parTransId="{DA522520-70BB-4321-A60C-206BBB6065EE}" sibTransId="{E598D153-F22A-49A2-8E08-CF908F37BCC0}"/>
    <dgm:cxn modelId="{3B032E83-A46D-4AF9-A783-E87FF34584AE}" type="presParOf" srcId="{8B164029-3D26-4574-8605-378143F7682A}" destId="{F5C3B119-5B6A-4A1A-9125-E87A66E3B3CE}" srcOrd="0" destOrd="0" presId="urn:microsoft.com/office/officeart/2018/2/layout/IconVerticalSolidList"/>
    <dgm:cxn modelId="{1A1EE7C5-B3FC-4230-AB68-3D2A5C9E4DF8}" type="presParOf" srcId="{F5C3B119-5B6A-4A1A-9125-E87A66E3B3CE}" destId="{CEDD007A-7F84-43FF-82ED-9FCB6767C765}" srcOrd="0" destOrd="0" presId="urn:microsoft.com/office/officeart/2018/2/layout/IconVerticalSolidList"/>
    <dgm:cxn modelId="{409B567D-2895-476D-986A-DD3FC4D6A0CB}" type="presParOf" srcId="{F5C3B119-5B6A-4A1A-9125-E87A66E3B3CE}" destId="{B9B2DB33-DAB6-4AC8-A2BA-982922B1DBCC}" srcOrd="1" destOrd="0" presId="urn:microsoft.com/office/officeart/2018/2/layout/IconVerticalSolidList"/>
    <dgm:cxn modelId="{44BBD7FA-4516-48AC-BB47-4DD85AEC8104}" type="presParOf" srcId="{F5C3B119-5B6A-4A1A-9125-E87A66E3B3CE}" destId="{9957558F-837D-4A13-8C4D-33F0F05D7499}" srcOrd="2" destOrd="0" presId="urn:microsoft.com/office/officeart/2018/2/layout/IconVerticalSolidList"/>
    <dgm:cxn modelId="{B4D1C821-0B83-4847-B693-CBAEAF2A6E4E}" type="presParOf" srcId="{F5C3B119-5B6A-4A1A-9125-E87A66E3B3CE}" destId="{BFEF9212-166F-4A30-A42D-55B4561316C6}" srcOrd="3" destOrd="0" presId="urn:microsoft.com/office/officeart/2018/2/layout/IconVerticalSolidList"/>
    <dgm:cxn modelId="{BA15C64D-7861-42FE-A39A-81E5CCE794FC}" type="presParOf" srcId="{8B164029-3D26-4574-8605-378143F7682A}" destId="{B630D6F1-89F8-4F1A-9DA0-6B63D0AC337F}" srcOrd="1" destOrd="0" presId="urn:microsoft.com/office/officeart/2018/2/layout/IconVerticalSolidList"/>
    <dgm:cxn modelId="{FCC20243-37C4-436F-B033-F82712CA0EA8}" type="presParOf" srcId="{8B164029-3D26-4574-8605-378143F7682A}" destId="{3D0999CD-41DF-4CBF-8147-13A61509CA23}" srcOrd="2" destOrd="0" presId="urn:microsoft.com/office/officeart/2018/2/layout/IconVerticalSolidList"/>
    <dgm:cxn modelId="{E1D41935-08E4-4F2B-8499-E3BD97314CEB}" type="presParOf" srcId="{3D0999CD-41DF-4CBF-8147-13A61509CA23}" destId="{82FA1A3B-938B-477D-AFB9-4558BF3C4F95}" srcOrd="0" destOrd="0" presId="urn:microsoft.com/office/officeart/2018/2/layout/IconVerticalSolidList"/>
    <dgm:cxn modelId="{B5549656-8E43-4EB5-877C-6DD2EB584AB6}" type="presParOf" srcId="{3D0999CD-41DF-4CBF-8147-13A61509CA23}" destId="{25FF9C5B-97FD-48C2-ADE3-685D2E6174A3}" srcOrd="1" destOrd="0" presId="urn:microsoft.com/office/officeart/2018/2/layout/IconVerticalSolidList"/>
    <dgm:cxn modelId="{FB47DD4F-7B17-48BB-8B07-521E720D9858}" type="presParOf" srcId="{3D0999CD-41DF-4CBF-8147-13A61509CA23}" destId="{F877165F-1337-4FC5-A5F2-8CD4E5C4CF4E}" srcOrd="2" destOrd="0" presId="urn:microsoft.com/office/officeart/2018/2/layout/IconVerticalSolidList"/>
    <dgm:cxn modelId="{AF971D49-6861-490C-A1DA-88D72CD16367}" type="presParOf" srcId="{3D0999CD-41DF-4CBF-8147-13A61509CA23}" destId="{8EE5A789-98A7-4AA2-B3AB-22AB1B53929F}" srcOrd="3" destOrd="0" presId="urn:microsoft.com/office/officeart/2018/2/layout/IconVerticalSolidList"/>
    <dgm:cxn modelId="{0B90E8E3-CD73-4BAC-86EA-F3E1A9447819}" type="presParOf" srcId="{8B164029-3D26-4574-8605-378143F7682A}" destId="{A7C655E1-5FE7-4F9C-A676-93A423B5918F}" srcOrd="3" destOrd="0" presId="urn:microsoft.com/office/officeart/2018/2/layout/IconVerticalSolidList"/>
    <dgm:cxn modelId="{92D8821E-E730-48BC-8D18-46A825943642}" type="presParOf" srcId="{8B164029-3D26-4574-8605-378143F7682A}" destId="{36AD9FD4-768C-4B1B-802C-B61010863E60}" srcOrd="4" destOrd="0" presId="urn:microsoft.com/office/officeart/2018/2/layout/IconVerticalSolidList"/>
    <dgm:cxn modelId="{8EFB90F3-22FA-47C5-A159-83E3E389CEEF}" type="presParOf" srcId="{36AD9FD4-768C-4B1B-802C-B61010863E60}" destId="{54ED751D-E908-49DE-B256-7478974AA5F3}" srcOrd="0" destOrd="0" presId="urn:microsoft.com/office/officeart/2018/2/layout/IconVerticalSolidList"/>
    <dgm:cxn modelId="{AC7A9CDA-C434-408D-BAAB-182B389B7D45}" type="presParOf" srcId="{36AD9FD4-768C-4B1B-802C-B61010863E60}" destId="{B177DCE6-B50A-4D12-BBC5-88ACDF41C97C}" srcOrd="1" destOrd="0" presId="urn:microsoft.com/office/officeart/2018/2/layout/IconVerticalSolidList"/>
    <dgm:cxn modelId="{0DCC65E6-CF7D-4874-AFF7-26139884F0E9}" type="presParOf" srcId="{36AD9FD4-768C-4B1B-802C-B61010863E60}" destId="{733A4354-2A98-4DC9-A06A-BD365E7F6CB0}" srcOrd="2" destOrd="0" presId="urn:microsoft.com/office/officeart/2018/2/layout/IconVerticalSolidList"/>
    <dgm:cxn modelId="{3D9D0B4B-A3B5-46BF-949B-38A14B3E25BE}" type="presParOf" srcId="{36AD9FD4-768C-4B1B-802C-B61010863E60}" destId="{B1A15443-CDB3-4F60-AFEE-5FA27A264F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BA5082-0398-4A9F-8F46-3EB0A89988CD}" type="doc">
      <dgm:prSet loTypeId="urn:microsoft.com/office/officeart/2018/2/layout/IconVerticalSolidList" loCatId="icon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1759792-8FEA-4C6D-8B41-7618BE29AF7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need for a framework and standards especially in the everchanging educational scenario. </a:t>
          </a:r>
          <a:endParaRPr lang="en-US" dirty="0"/>
        </a:p>
      </dgm:t>
    </dgm:pt>
    <dgm:pt modelId="{F2359DD3-5629-49D9-A896-810F2AB2E68F}" type="parTrans" cxnId="{33B54B7C-0682-4C53-B1DD-979608E62719}">
      <dgm:prSet/>
      <dgm:spPr/>
      <dgm:t>
        <a:bodyPr/>
        <a:lstStyle/>
        <a:p>
          <a:endParaRPr lang="en-US"/>
        </a:p>
      </dgm:t>
    </dgm:pt>
    <dgm:pt modelId="{02AF1229-7563-442C-9A93-527CE0A204B2}" type="sibTrans" cxnId="{33B54B7C-0682-4C53-B1DD-979608E62719}">
      <dgm:prSet/>
      <dgm:spPr/>
      <dgm:t>
        <a:bodyPr/>
        <a:lstStyle/>
        <a:p>
          <a:endParaRPr lang="en-US"/>
        </a:p>
      </dgm:t>
    </dgm:pt>
    <dgm:pt modelId="{60BF7680-7F30-4337-9038-CE764B76029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 importance of creating synergy between the framework, standards and other policies issued by the ministry </a:t>
          </a:r>
          <a:endParaRPr lang="en-US"/>
        </a:p>
      </dgm:t>
    </dgm:pt>
    <dgm:pt modelId="{3A289F53-38AA-445C-AA16-A4F82AFA5AFD}" type="parTrans" cxnId="{C04B3C68-25C1-4532-B2AC-83289AAF9DA3}">
      <dgm:prSet/>
      <dgm:spPr/>
      <dgm:t>
        <a:bodyPr/>
        <a:lstStyle/>
        <a:p>
          <a:endParaRPr lang="en-US"/>
        </a:p>
      </dgm:t>
    </dgm:pt>
    <dgm:pt modelId="{5AEAB993-B254-4A99-AEE9-0F5C98F0B647}" type="sibTrans" cxnId="{C04B3C68-25C1-4532-B2AC-83289AAF9DA3}">
      <dgm:prSet/>
      <dgm:spPr/>
      <dgm:t>
        <a:bodyPr/>
        <a:lstStyle/>
        <a:p>
          <a:endParaRPr lang="en-US"/>
        </a:p>
      </dgm:t>
    </dgm:pt>
    <dgm:pt modelId="{4560B779-C9C6-46AD-B9B9-F4F8A95F75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 need for a clear and concrete implementation plan </a:t>
          </a:r>
          <a:endParaRPr lang="en-US"/>
        </a:p>
      </dgm:t>
    </dgm:pt>
    <dgm:pt modelId="{FAAECA98-94A0-4360-891D-5598259E78A8}" type="parTrans" cxnId="{ABF0BE6B-E02B-4046-9BA6-25BEFE5EE9C0}">
      <dgm:prSet/>
      <dgm:spPr/>
      <dgm:t>
        <a:bodyPr/>
        <a:lstStyle/>
        <a:p>
          <a:endParaRPr lang="en-US"/>
        </a:p>
      </dgm:t>
    </dgm:pt>
    <dgm:pt modelId="{712C694E-1C29-44A4-B46A-69BA73DD5011}" type="sibTrans" cxnId="{ABF0BE6B-E02B-4046-9BA6-25BEFE5EE9C0}">
      <dgm:prSet/>
      <dgm:spPr/>
      <dgm:t>
        <a:bodyPr/>
        <a:lstStyle/>
        <a:p>
          <a:endParaRPr lang="en-US"/>
        </a:p>
      </dgm:t>
    </dgm:pt>
    <dgm:pt modelId="{5CF3FEFB-D1C3-4D90-90C7-65DC0CB2EDF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Developing a timely monitoring and evaluation system of the implementation process of both documents. </a:t>
          </a:r>
          <a:endParaRPr lang="en-US"/>
        </a:p>
      </dgm:t>
    </dgm:pt>
    <dgm:pt modelId="{08DAC1A1-DF79-4AB4-B7EB-22FDEF4BF7E6}" type="parTrans" cxnId="{0C9843A4-1624-4906-A8DC-19678D144D67}">
      <dgm:prSet/>
      <dgm:spPr/>
      <dgm:t>
        <a:bodyPr/>
        <a:lstStyle/>
        <a:p>
          <a:endParaRPr lang="en-US"/>
        </a:p>
      </dgm:t>
    </dgm:pt>
    <dgm:pt modelId="{77AC1E32-6F60-4452-AAA2-5412DBE97AD9}" type="sibTrans" cxnId="{0C9843A4-1624-4906-A8DC-19678D144D67}">
      <dgm:prSet/>
      <dgm:spPr/>
      <dgm:t>
        <a:bodyPr/>
        <a:lstStyle/>
        <a:p>
          <a:endParaRPr lang="en-US"/>
        </a:p>
      </dgm:t>
    </dgm:pt>
    <dgm:pt modelId="{04287B01-31A3-487D-9ACB-393B42022576}" type="pres">
      <dgm:prSet presAssocID="{C2BA5082-0398-4A9F-8F46-3EB0A89988CD}" presName="root" presStyleCnt="0">
        <dgm:presLayoutVars>
          <dgm:dir/>
          <dgm:resizeHandles val="exact"/>
        </dgm:presLayoutVars>
      </dgm:prSet>
      <dgm:spPr/>
    </dgm:pt>
    <dgm:pt modelId="{8D55FF27-392E-4050-B57E-1D5C12BB6FB4}" type="pres">
      <dgm:prSet presAssocID="{A1759792-8FEA-4C6D-8B41-7618BE29AF7F}" presName="compNode" presStyleCnt="0"/>
      <dgm:spPr/>
    </dgm:pt>
    <dgm:pt modelId="{E74666FD-6676-4AB6-8925-6D88C868227C}" type="pres">
      <dgm:prSet presAssocID="{A1759792-8FEA-4C6D-8B41-7618BE29AF7F}" presName="bgRect" presStyleLbl="bgShp" presStyleIdx="0" presStyleCnt="4"/>
      <dgm:spPr/>
    </dgm:pt>
    <dgm:pt modelId="{27063874-3F11-4126-982F-8C7D43519730}" type="pres">
      <dgm:prSet presAssocID="{A1759792-8FEA-4C6D-8B41-7618BE29AF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686DDD9-8ABD-4738-8734-0651F09C9B01}" type="pres">
      <dgm:prSet presAssocID="{A1759792-8FEA-4C6D-8B41-7618BE29AF7F}" presName="spaceRect" presStyleCnt="0"/>
      <dgm:spPr/>
    </dgm:pt>
    <dgm:pt modelId="{A9B19B4F-BC8C-4751-8EE2-851AC63581FA}" type="pres">
      <dgm:prSet presAssocID="{A1759792-8FEA-4C6D-8B41-7618BE29AF7F}" presName="parTx" presStyleLbl="revTx" presStyleIdx="0" presStyleCnt="4">
        <dgm:presLayoutVars>
          <dgm:chMax val="0"/>
          <dgm:chPref val="0"/>
        </dgm:presLayoutVars>
      </dgm:prSet>
      <dgm:spPr/>
    </dgm:pt>
    <dgm:pt modelId="{7191ECFE-A289-48A3-A932-7988475047B6}" type="pres">
      <dgm:prSet presAssocID="{02AF1229-7563-442C-9A93-527CE0A204B2}" presName="sibTrans" presStyleCnt="0"/>
      <dgm:spPr/>
    </dgm:pt>
    <dgm:pt modelId="{6980B339-461F-4F99-8F0E-2ECF85132825}" type="pres">
      <dgm:prSet presAssocID="{60BF7680-7F30-4337-9038-CE764B76029A}" presName="compNode" presStyleCnt="0"/>
      <dgm:spPr/>
    </dgm:pt>
    <dgm:pt modelId="{D61492F0-E31D-492C-B2E5-B87E25889B68}" type="pres">
      <dgm:prSet presAssocID="{60BF7680-7F30-4337-9038-CE764B76029A}" presName="bgRect" presStyleLbl="bgShp" presStyleIdx="1" presStyleCnt="4"/>
      <dgm:spPr/>
    </dgm:pt>
    <dgm:pt modelId="{0CFC6C5B-9B1A-4CDF-8FB4-9B61253048AA}" type="pres">
      <dgm:prSet presAssocID="{60BF7680-7F30-4337-9038-CE764B7602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78E8B63-95C7-43F5-99EF-B26AB497BCE9}" type="pres">
      <dgm:prSet presAssocID="{60BF7680-7F30-4337-9038-CE764B76029A}" presName="spaceRect" presStyleCnt="0"/>
      <dgm:spPr/>
    </dgm:pt>
    <dgm:pt modelId="{AA25F2E9-5ACB-4337-A88C-9CDB815DE84A}" type="pres">
      <dgm:prSet presAssocID="{60BF7680-7F30-4337-9038-CE764B76029A}" presName="parTx" presStyleLbl="revTx" presStyleIdx="1" presStyleCnt="4">
        <dgm:presLayoutVars>
          <dgm:chMax val="0"/>
          <dgm:chPref val="0"/>
        </dgm:presLayoutVars>
      </dgm:prSet>
      <dgm:spPr/>
    </dgm:pt>
    <dgm:pt modelId="{CBC7B890-669C-4919-8C3C-8D97CE2B578C}" type="pres">
      <dgm:prSet presAssocID="{5AEAB993-B254-4A99-AEE9-0F5C98F0B647}" presName="sibTrans" presStyleCnt="0"/>
      <dgm:spPr/>
    </dgm:pt>
    <dgm:pt modelId="{1BEC4DA2-7C54-4C19-9E75-B62AE37650E6}" type="pres">
      <dgm:prSet presAssocID="{4560B779-C9C6-46AD-B9B9-F4F8A95F75D2}" presName="compNode" presStyleCnt="0"/>
      <dgm:spPr/>
    </dgm:pt>
    <dgm:pt modelId="{191FF2B4-CCFA-4B16-852E-80A4D7913A12}" type="pres">
      <dgm:prSet presAssocID="{4560B779-C9C6-46AD-B9B9-F4F8A95F75D2}" presName="bgRect" presStyleLbl="bgShp" presStyleIdx="2" presStyleCnt="4"/>
      <dgm:spPr/>
    </dgm:pt>
    <dgm:pt modelId="{D210E37D-346C-4095-AEB7-4F230297E8DF}" type="pres">
      <dgm:prSet presAssocID="{4560B779-C9C6-46AD-B9B9-F4F8A95F75D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4315A20-A9F2-4BD5-9B95-CD8BB6F75C02}" type="pres">
      <dgm:prSet presAssocID="{4560B779-C9C6-46AD-B9B9-F4F8A95F75D2}" presName="spaceRect" presStyleCnt="0"/>
      <dgm:spPr/>
    </dgm:pt>
    <dgm:pt modelId="{3868275E-95F5-4E23-B4D0-09A26B72400E}" type="pres">
      <dgm:prSet presAssocID="{4560B779-C9C6-46AD-B9B9-F4F8A95F75D2}" presName="parTx" presStyleLbl="revTx" presStyleIdx="2" presStyleCnt="4">
        <dgm:presLayoutVars>
          <dgm:chMax val="0"/>
          <dgm:chPref val="0"/>
        </dgm:presLayoutVars>
      </dgm:prSet>
      <dgm:spPr/>
    </dgm:pt>
    <dgm:pt modelId="{8638875E-718E-42D9-8CCA-90DBA73D2C0B}" type="pres">
      <dgm:prSet presAssocID="{712C694E-1C29-44A4-B46A-69BA73DD5011}" presName="sibTrans" presStyleCnt="0"/>
      <dgm:spPr/>
    </dgm:pt>
    <dgm:pt modelId="{16504FA6-DD5F-437D-921F-37AC2E480D5B}" type="pres">
      <dgm:prSet presAssocID="{5CF3FEFB-D1C3-4D90-90C7-65DC0CB2EDFA}" presName="compNode" presStyleCnt="0"/>
      <dgm:spPr/>
    </dgm:pt>
    <dgm:pt modelId="{11431DF3-CB0E-4FF0-8FBD-0BDCAC0CDD89}" type="pres">
      <dgm:prSet presAssocID="{5CF3FEFB-D1C3-4D90-90C7-65DC0CB2EDFA}" presName="bgRect" presStyleLbl="bgShp" presStyleIdx="3" presStyleCnt="4"/>
      <dgm:spPr/>
    </dgm:pt>
    <dgm:pt modelId="{89B5FBBA-1C56-4565-A6DC-7E4EA644B333}" type="pres">
      <dgm:prSet presAssocID="{5CF3FEFB-D1C3-4D90-90C7-65DC0CB2EDF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66F57C3-0CEA-4B9D-B135-88F3D84D0A81}" type="pres">
      <dgm:prSet presAssocID="{5CF3FEFB-D1C3-4D90-90C7-65DC0CB2EDFA}" presName="spaceRect" presStyleCnt="0"/>
      <dgm:spPr/>
    </dgm:pt>
    <dgm:pt modelId="{D9B21512-702C-4AF2-B849-72E1DBE21B14}" type="pres">
      <dgm:prSet presAssocID="{5CF3FEFB-D1C3-4D90-90C7-65DC0CB2EDF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04B3C68-25C1-4532-B2AC-83289AAF9DA3}" srcId="{C2BA5082-0398-4A9F-8F46-3EB0A89988CD}" destId="{60BF7680-7F30-4337-9038-CE764B76029A}" srcOrd="1" destOrd="0" parTransId="{3A289F53-38AA-445C-AA16-A4F82AFA5AFD}" sibTransId="{5AEAB993-B254-4A99-AEE9-0F5C98F0B647}"/>
    <dgm:cxn modelId="{ABF0BE6B-E02B-4046-9BA6-25BEFE5EE9C0}" srcId="{C2BA5082-0398-4A9F-8F46-3EB0A89988CD}" destId="{4560B779-C9C6-46AD-B9B9-F4F8A95F75D2}" srcOrd="2" destOrd="0" parTransId="{FAAECA98-94A0-4360-891D-5598259E78A8}" sibTransId="{712C694E-1C29-44A4-B46A-69BA73DD5011}"/>
    <dgm:cxn modelId="{EDF3704C-283C-41A8-98CA-8DD8CCBF08F7}" type="presOf" srcId="{C2BA5082-0398-4A9F-8F46-3EB0A89988CD}" destId="{04287B01-31A3-487D-9ACB-393B42022576}" srcOrd="0" destOrd="0" presId="urn:microsoft.com/office/officeart/2018/2/layout/IconVerticalSolidList"/>
    <dgm:cxn modelId="{43608A5A-5BA4-41A7-8DB8-11EB71CCF40B}" type="presOf" srcId="{60BF7680-7F30-4337-9038-CE764B76029A}" destId="{AA25F2E9-5ACB-4337-A88C-9CDB815DE84A}" srcOrd="0" destOrd="0" presId="urn:microsoft.com/office/officeart/2018/2/layout/IconVerticalSolidList"/>
    <dgm:cxn modelId="{33B54B7C-0682-4C53-B1DD-979608E62719}" srcId="{C2BA5082-0398-4A9F-8F46-3EB0A89988CD}" destId="{A1759792-8FEA-4C6D-8B41-7618BE29AF7F}" srcOrd="0" destOrd="0" parTransId="{F2359DD3-5629-49D9-A896-810F2AB2E68F}" sibTransId="{02AF1229-7563-442C-9A93-527CE0A204B2}"/>
    <dgm:cxn modelId="{EDFD608C-D031-4067-A178-13FC7E6F88AE}" type="presOf" srcId="{A1759792-8FEA-4C6D-8B41-7618BE29AF7F}" destId="{A9B19B4F-BC8C-4751-8EE2-851AC63581FA}" srcOrd="0" destOrd="0" presId="urn:microsoft.com/office/officeart/2018/2/layout/IconVerticalSolidList"/>
    <dgm:cxn modelId="{0C9843A4-1624-4906-A8DC-19678D144D67}" srcId="{C2BA5082-0398-4A9F-8F46-3EB0A89988CD}" destId="{5CF3FEFB-D1C3-4D90-90C7-65DC0CB2EDFA}" srcOrd="3" destOrd="0" parTransId="{08DAC1A1-DF79-4AB4-B7EB-22FDEF4BF7E6}" sibTransId="{77AC1E32-6F60-4452-AAA2-5412DBE97AD9}"/>
    <dgm:cxn modelId="{B57625C4-DA9F-4A53-81FC-1FF42BDA9A93}" type="presOf" srcId="{5CF3FEFB-D1C3-4D90-90C7-65DC0CB2EDFA}" destId="{D9B21512-702C-4AF2-B849-72E1DBE21B14}" srcOrd="0" destOrd="0" presId="urn:microsoft.com/office/officeart/2018/2/layout/IconVerticalSolidList"/>
    <dgm:cxn modelId="{88C8EFE4-26B1-49B4-B2F4-9F9DB99AD9E1}" type="presOf" srcId="{4560B779-C9C6-46AD-B9B9-F4F8A95F75D2}" destId="{3868275E-95F5-4E23-B4D0-09A26B72400E}" srcOrd="0" destOrd="0" presId="urn:microsoft.com/office/officeart/2018/2/layout/IconVerticalSolidList"/>
    <dgm:cxn modelId="{70E618DE-479E-4AC2-9F09-7ABD7861A0E0}" type="presParOf" srcId="{04287B01-31A3-487D-9ACB-393B42022576}" destId="{8D55FF27-392E-4050-B57E-1D5C12BB6FB4}" srcOrd="0" destOrd="0" presId="urn:microsoft.com/office/officeart/2018/2/layout/IconVerticalSolidList"/>
    <dgm:cxn modelId="{D2460B65-A18F-42B3-AB50-FFABCFAAE73F}" type="presParOf" srcId="{8D55FF27-392E-4050-B57E-1D5C12BB6FB4}" destId="{E74666FD-6676-4AB6-8925-6D88C868227C}" srcOrd="0" destOrd="0" presId="urn:microsoft.com/office/officeart/2018/2/layout/IconVerticalSolidList"/>
    <dgm:cxn modelId="{8F6464DC-4240-41F6-93C8-5D94083D2B54}" type="presParOf" srcId="{8D55FF27-392E-4050-B57E-1D5C12BB6FB4}" destId="{27063874-3F11-4126-982F-8C7D43519730}" srcOrd="1" destOrd="0" presId="urn:microsoft.com/office/officeart/2018/2/layout/IconVerticalSolidList"/>
    <dgm:cxn modelId="{3FDECA67-31D7-43A4-91A1-99B907D8C4F5}" type="presParOf" srcId="{8D55FF27-392E-4050-B57E-1D5C12BB6FB4}" destId="{4686DDD9-8ABD-4738-8734-0651F09C9B01}" srcOrd="2" destOrd="0" presId="urn:microsoft.com/office/officeart/2018/2/layout/IconVerticalSolidList"/>
    <dgm:cxn modelId="{7309CD9D-9279-4275-B7AE-CD3778F2156E}" type="presParOf" srcId="{8D55FF27-392E-4050-B57E-1D5C12BB6FB4}" destId="{A9B19B4F-BC8C-4751-8EE2-851AC63581FA}" srcOrd="3" destOrd="0" presId="urn:microsoft.com/office/officeart/2018/2/layout/IconVerticalSolidList"/>
    <dgm:cxn modelId="{44E86894-697B-4B11-AC18-FDF2B459DA79}" type="presParOf" srcId="{04287B01-31A3-487D-9ACB-393B42022576}" destId="{7191ECFE-A289-48A3-A932-7988475047B6}" srcOrd="1" destOrd="0" presId="urn:microsoft.com/office/officeart/2018/2/layout/IconVerticalSolidList"/>
    <dgm:cxn modelId="{17160E90-115F-43AC-AF01-CB43F47B59A6}" type="presParOf" srcId="{04287B01-31A3-487D-9ACB-393B42022576}" destId="{6980B339-461F-4F99-8F0E-2ECF85132825}" srcOrd="2" destOrd="0" presId="urn:microsoft.com/office/officeart/2018/2/layout/IconVerticalSolidList"/>
    <dgm:cxn modelId="{7927FA7F-F99A-4858-BDB1-2E12978BA7DA}" type="presParOf" srcId="{6980B339-461F-4F99-8F0E-2ECF85132825}" destId="{D61492F0-E31D-492C-B2E5-B87E25889B68}" srcOrd="0" destOrd="0" presId="urn:microsoft.com/office/officeart/2018/2/layout/IconVerticalSolidList"/>
    <dgm:cxn modelId="{E55E2E99-CC3C-49C2-9894-FCB8EEC691F9}" type="presParOf" srcId="{6980B339-461F-4F99-8F0E-2ECF85132825}" destId="{0CFC6C5B-9B1A-4CDF-8FB4-9B61253048AA}" srcOrd="1" destOrd="0" presId="urn:microsoft.com/office/officeart/2018/2/layout/IconVerticalSolidList"/>
    <dgm:cxn modelId="{1D31A1AC-11E7-4699-BE30-43014116D2B7}" type="presParOf" srcId="{6980B339-461F-4F99-8F0E-2ECF85132825}" destId="{478E8B63-95C7-43F5-99EF-B26AB497BCE9}" srcOrd="2" destOrd="0" presId="urn:microsoft.com/office/officeart/2018/2/layout/IconVerticalSolidList"/>
    <dgm:cxn modelId="{38E1131E-9AC8-4095-A8D8-F823926B084B}" type="presParOf" srcId="{6980B339-461F-4F99-8F0E-2ECF85132825}" destId="{AA25F2E9-5ACB-4337-A88C-9CDB815DE84A}" srcOrd="3" destOrd="0" presId="urn:microsoft.com/office/officeart/2018/2/layout/IconVerticalSolidList"/>
    <dgm:cxn modelId="{A1A92BD5-FE13-4E45-944C-B395439BABB1}" type="presParOf" srcId="{04287B01-31A3-487D-9ACB-393B42022576}" destId="{CBC7B890-669C-4919-8C3C-8D97CE2B578C}" srcOrd="3" destOrd="0" presId="urn:microsoft.com/office/officeart/2018/2/layout/IconVerticalSolidList"/>
    <dgm:cxn modelId="{7D386DA4-2B79-4904-84BB-891419F12BB4}" type="presParOf" srcId="{04287B01-31A3-487D-9ACB-393B42022576}" destId="{1BEC4DA2-7C54-4C19-9E75-B62AE37650E6}" srcOrd="4" destOrd="0" presId="urn:microsoft.com/office/officeart/2018/2/layout/IconVerticalSolidList"/>
    <dgm:cxn modelId="{B5B82335-6060-41BF-AFF2-00AE29A29887}" type="presParOf" srcId="{1BEC4DA2-7C54-4C19-9E75-B62AE37650E6}" destId="{191FF2B4-CCFA-4B16-852E-80A4D7913A12}" srcOrd="0" destOrd="0" presId="urn:microsoft.com/office/officeart/2018/2/layout/IconVerticalSolidList"/>
    <dgm:cxn modelId="{0B92F5C9-0B60-4E0E-A1B2-5D332F17DDDB}" type="presParOf" srcId="{1BEC4DA2-7C54-4C19-9E75-B62AE37650E6}" destId="{D210E37D-346C-4095-AEB7-4F230297E8DF}" srcOrd="1" destOrd="0" presId="urn:microsoft.com/office/officeart/2018/2/layout/IconVerticalSolidList"/>
    <dgm:cxn modelId="{8C3C0F37-2E97-49DD-B6C6-CA9159C0CDBA}" type="presParOf" srcId="{1BEC4DA2-7C54-4C19-9E75-B62AE37650E6}" destId="{34315A20-A9F2-4BD5-9B95-CD8BB6F75C02}" srcOrd="2" destOrd="0" presId="urn:microsoft.com/office/officeart/2018/2/layout/IconVerticalSolidList"/>
    <dgm:cxn modelId="{1D84A87A-DAB2-4F5F-8F15-07FA05806D16}" type="presParOf" srcId="{1BEC4DA2-7C54-4C19-9E75-B62AE37650E6}" destId="{3868275E-95F5-4E23-B4D0-09A26B72400E}" srcOrd="3" destOrd="0" presId="urn:microsoft.com/office/officeart/2018/2/layout/IconVerticalSolidList"/>
    <dgm:cxn modelId="{644939FE-35AA-455E-A4E8-BBE8F55CE26D}" type="presParOf" srcId="{04287B01-31A3-487D-9ACB-393B42022576}" destId="{8638875E-718E-42D9-8CCA-90DBA73D2C0B}" srcOrd="5" destOrd="0" presId="urn:microsoft.com/office/officeart/2018/2/layout/IconVerticalSolidList"/>
    <dgm:cxn modelId="{990E092F-B22B-4BA8-A3CF-FFB283783250}" type="presParOf" srcId="{04287B01-31A3-487D-9ACB-393B42022576}" destId="{16504FA6-DD5F-437D-921F-37AC2E480D5B}" srcOrd="6" destOrd="0" presId="urn:microsoft.com/office/officeart/2018/2/layout/IconVerticalSolidList"/>
    <dgm:cxn modelId="{9FA56514-FF21-452F-94BE-DE0465F22844}" type="presParOf" srcId="{16504FA6-DD5F-437D-921F-37AC2E480D5B}" destId="{11431DF3-CB0E-4FF0-8FBD-0BDCAC0CDD89}" srcOrd="0" destOrd="0" presId="urn:microsoft.com/office/officeart/2018/2/layout/IconVerticalSolidList"/>
    <dgm:cxn modelId="{93BC4351-07A3-4715-83D9-C669832FE4FE}" type="presParOf" srcId="{16504FA6-DD5F-437D-921F-37AC2E480D5B}" destId="{89B5FBBA-1C56-4565-A6DC-7E4EA644B333}" srcOrd="1" destOrd="0" presId="urn:microsoft.com/office/officeart/2018/2/layout/IconVerticalSolidList"/>
    <dgm:cxn modelId="{C393B5BB-0294-4479-A0FB-CC4EF6B32FF3}" type="presParOf" srcId="{16504FA6-DD5F-437D-921F-37AC2E480D5B}" destId="{266F57C3-0CEA-4B9D-B135-88F3D84D0A81}" srcOrd="2" destOrd="0" presId="urn:microsoft.com/office/officeart/2018/2/layout/IconVerticalSolidList"/>
    <dgm:cxn modelId="{7BB4BF6B-B7AB-4C60-A2B8-2FDFED0BC8C9}" type="presParOf" srcId="{16504FA6-DD5F-437D-921F-37AC2E480D5B}" destId="{D9B21512-702C-4AF2-B849-72E1DBE21B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82CBCD-BF9E-42E8-A516-4A8B6D3B17C1}" type="doc">
      <dgm:prSet loTypeId="urn:microsoft.com/office/officeart/2018/2/layout/IconVerticalSolidList" loCatId="icon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A7F2A2-F6ED-4A46-8A22-1CC3E31544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Professional Development sessions in  all schools in Malta and Gozo. </a:t>
          </a:r>
          <a:endParaRPr lang="en-US" dirty="0"/>
        </a:p>
      </dgm:t>
    </dgm:pt>
    <dgm:pt modelId="{C5F4A5B5-D220-43E7-82D9-DE51617977DC}" type="parTrans" cxnId="{74361305-1C6A-4B30-910E-184D27CD69B6}">
      <dgm:prSet/>
      <dgm:spPr/>
      <dgm:t>
        <a:bodyPr/>
        <a:lstStyle/>
        <a:p>
          <a:endParaRPr lang="en-US"/>
        </a:p>
      </dgm:t>
    </dgm:pt>
    <dgm:pt modelId="{04E718AB-AA8E-48F4-9627-07C9B20D8FB0}" type="sibTrans" cxnId="{74361305-1C6A-4B30-910E-184D27CD69B6}">
      <dgm:prSet/>
      <dgm:spPr/>
      <dgm:t>
        <a:bodyPr/>
        <a:lstStyle/>
        <a:p>
          <a:endParaRPr lang="en-US"/>
        </a:p>
      </dgm:t>
    </dgm:pt>
    <dgm:pt modelId="{192B02DD-C932-47B9-86E1-865EDC28354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One Session with Senior Leadership Team and one with Educators </a:t>
          </a:r>
          <a:endParaRPr lang="en-US"/>
        </a:p>
      </dgm:t>
    </dgm:pt>
    <dgm:pt modelId="{7179C2D9-2115-4EE0-B77C-FE2FE29C03AF}" type="parTrans" cxnId="{14C5F133-6DE9-4B63-A42F-99CBDE1C6754}">
      <dgm:prSet/>
      <dgm:spPr/>
      <dgm:t>
        <a:bodyPr/>
        <a:lstStyle/>
        <a:p>
          <a:endParaRPr lang="en-US"/>
        </a:p>
      </dgm:t>
    </dgm:pt>
    <dgm:pt modelId="{48D7F24D-2680-4F49-AB9E-12CD770948FA}" type="sibTrans" cxnId="{14C5F133-6DE9-4B63-A42F-99CBDE1C6754}">
      <dgm:prSet/>
      <dgm:spPr/>
      <dgm:t>
        <a:bodyPr/>
        <a:lstStyle/>
        <a:p>
          <a:endParaRPr lang="en-US"/>
        </a:p>
      </dgm:t>
    </dgm:pt>
    <dgm:pt modelId="{90628AB7-F65C-4963-B05E-6184D16A5BB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Case study approach – Educators become inspectors for an hour and discuss the approach of a particular teacher in light on the Standards on Learning and teaching </a:t>
          </a:r>
          <a:endParaRPr lang="en-US"/>
        </a:p>
      </dgm:t>
    </dgm:pt>
    <dgm:pt modelId="{F5709229-E119-416F-9E8B-560E0A0B2C72}" type="parTrans" cxnId="{227B4224-6B0A-442C-8A18-4C935607F0A6}">
      <dgm:prSet/>
      <dgm:spPr/>
      <dgm:t>
        <a:bodyPr/>
        <a:lstStyle/>
        <a:p>
          <a:endParaRPr lang="en-US"/>
        </a:p>
      </dgm:t>
    </dgm:pt>
    <dgm:pt modelId="{D9762226-014C-495F-B7AC-93C180D93F5F}" type="sibTrans" cxnId="{227B4224-6B0A-442C-8A18-4C935607F0A6}">
      <dgm:prSet/>
      <dgm:spPr/>
      <dgm:t>
        <a:bodyPr/>
        <a:lstStyle/>
        <a:p>
          <a:endParaRPr lang="en-US"/>
        </a:p>
      </dgm:t>
    </dgm:pt>
    <dgm:pt modelId="{25F95227-EB05-4885-8B16-BDF25F21737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Reflection exercise on Standards and their needs as educators at the end of the session </a:t>
          </a:r>
          <a:endParaRPr lang="en-US"/>
        </a:p>
      </dgm:t>
    </dgm:pt>
    <dgm:pt modelId="{880D1D27-5902-4464-9EAB-94BEF88C9795}" type="parTrans" cxnId="{22540043-D311-498A-A3F2-32F78161673D}">
      <dgm:prSet/>
      <dgm:spPr/>
      <dgm:t>
        <a:bodyPr/>
        <a:lstStyle/>
        <a:p>
          <a:endParaRPr lang="en-US"/>
        </a:p>
      </dgm:t>
    </dgm:pt>
    <dgm:pt modelId="{E7F900B4-5EDD-4736-A674-E78B57160005}" type="sibTrans" cxnId="{22540043-D311-498A-A3F2-32F78161673D}">
      <dgm:prSet/>
      <dgm:spPr/>
      <dgm:t>
        <a:bodyPr/>
        <a:lstStyle/>
        <a:p>
          <a:endParaRPr lang="en-US"/>
        </a:p>
      </dgm:t>
    </dgm:pt>
    <dgm:pt modelId="{C5103DD3-CC0F-4FAB-BA25-705F462951F6}" type="pres">
      <dgm:prSet presAssocID="{6F82CBCD-BF9E-42E8-A516-4A8B6D3B17C1}" presName="root" presStyleCnt="0">
        <dgm:presLayoutVars>
          <dgm:dir/>
          <dgm:resizeHandles val="exact"/>
        </dgm:presLayoutVars>
      </dgm:prSet>
      <dgm:spPr/>
    </dgm:pt>
    <dgm:pt modelId="{BD09C219-9811-458D-A513-5A0EEFFF5010}" type="pres">
      <dgm:prSet presAssocID="{92A7F2A2-F6ED-4A46-8A22-1CC3E31544C2}" presName="compNode" presStyleCnt="0"/>
      <dgm:spPr/>
    </dgm:pt>
    <dgm:pt modelId="{33C8C01A-7ABD-4E3C-96EF-7F7708B1361F}" type="pres">
      <dgm:prSet presAssocID="{92A7F2A2-F6ED-4A46-8A22-1CC3E31544C2}" presName="bgRect" presStyleLbl="bgShp" presStyleIdx="0" presStyleCnt="4"/>
      <dgm:spPr/>
    </dgm:pt>
    <dgm:pt modelId="{135F8C56-78ED-4A63-9C57-861A6C0CAD4C}" type="pres">
      <dgm:prSet presAssocID="{92A7F2A2-F6ED-4A46-8A22-1CC3E31544C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9204A5A-3859-4FC8-96F4-D4646B237671}" type="pres">
      <dgm:prSet presAssocID="{92A7F2A2-F6ED-4A46-8A22-1CC3E31544C2}" presName="spaceRect" presStyleCnt="0"/>
      <dgm:spPr/>
    </dgm:pt>
    <dgm:pt modelId="{25325A46-E900-482E-AEB8-7D45C67C860A}" type="pres">
      <dgm:prSet presAssocID="{92A7F2A2-F6ED-4A46-8A22-1CC3E31544C2}" presName="parTx" presStyleLbl="revTx" presStyleIdx="0" presStyleCnt="4">
        <dgm:presLayoutVars>
          <dgm:chMax val="0"/>
          <dgm:chPref val="0"/>
        </dgm:presLayoutVars>
      </dgm:prSet>
      <dgm:spPr/>
    </dgm:pt>
    <dgm:pt modelId="{DD6C4B17-C7D9-4466-8BCF-69A4744D53C5}" type="pres">
      <dgm:prSet presAssocID="{04E718AB-AA8E-48F4-9627-07C9B20D8FB0}" presName="sibTrans" presStyleCnt="0"/>
      <dgm:spPr/>
    </dgm:pt>
    <dgm:pt modelId="{C2D0F72D-46AB-4FF1-A942-8C72C50DCA0D}" type="pres">
      <dgm:prSet presAssocID="{192B02DD-C932-47B9-86E1-865EDC283549}" presName="compNode" presStyleCnt="0"/>
      <dgm:spPr/>
    </dgm:pt>
    <dgm:pt modelId="{41DAE09E-59C4-4053-A580-AD5020D9251A}" type="pres">
      <dgm:prSet presAssocID="{192B02DD-C932-47B9-86E1-865EDC283549}" presName="bgRect" presStyleLbl="bgShp" presStyleIdx="1" presStyleCnt="4"/>
      <dgm:spPr/>
    </dgm:pt>
    <dgm:pt modelId="{1D51FE7D-24C8-43C2-876B-5AB6E7A68C67}" type="pres">
      <dgm:prSet presAssocID="{192B02DD-C932-47B9-86E1-865EDC28354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B860FA0-80DE-4092-A3FB-A5F9CB37CDD8}" type="pres">
      <dgm:prSet presAssocID="{192B02DD-C932-47B9-86E1-865EDC283549}" presName="spaceRect" presStyleCnt="0"/>
      <dgm:spPr/>
    </dgm:pt>
    <dgm:pt modelId="{3B1449A0-9605-44AF-9347-F218152F1FCF}" type="pres">
      <dgm:prSet presAssocID="{192B02DD-C932-47B9-86E1-865EDC283549}" presName="parTx" presStyleLbl="revTx" presStyleIdx="1" presStyleCnt="4">
        <dgm:presLayoutVars>
          <dgm:chMax val="0"/>
          <dgm:chPref val="0"/>
        </dgm:presLayoutVars>
      </dgm:prSet>
      <dgm:spPr/>
    </dgm:pt>
    <dgm:pt modelId="{62E34603-B5A1-460E-B69B-C0BFB122FBCF}" type="pres">
      <dgm:prSet presAssocID="{48D7F24D-2680-4F49-AB9E-12CD770948FA}" presName="sibTrans" presStyleCnt="0"/>
      <dgm:spPr/>
    </dgm:pt>
    <dgm:pt modelId="{24832622-4B2D-4BDA-9E1D-63595AEF0E05}" type="pres">
      <dgm:prSet presAssocID="{90628AB7-F65C-4963-B05E-6184D16A5BB3}" presName="compNode" presStyleCnt="0"/>
      <dgm:spPr/>
    </dgm:pt>
    <dgm:pt modelId="{57290AED-854D-4E96-AA01-48538B2060F3}" type="pres">
      <dgm:prSet presAssocID="{90628AB7-F65C-4963-B05E-6184D16A5BB3}" presName="bgRect" presStyleLbl="bgShp" presStyleIdx="2" presStyleCnt="4"/>
      <dgm:spPr/>
    </dgm:pt>
    <dgm:pt modelId="{BA35E665-8A04-43DD-8031-A8DBD86BD56F}" type="pres">
      <dgm:prSet presAssocID="{90628AB7-F65C-4963-B05E-6184D16A5B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180BA5B-9559-4C4D-9589-78BBFD28EF15}" type="pres">
      <dgm:prSet presAssocID="{90628AB7-F65C-4963-B05E-6184D16A5BB3}" presName="spaceRect" presStyleCnt="0"/>
      <dgm:spPr/>
    </dgm:pt>
    <dgm:pt modelId="{F12C264D-928C-422B-9C5C-E0B7CDF13728}" type="pres">
      <dgm:prSet presAssocID="{90628AB7-F65C-4963-B05E-6184D16A5BB3}" presName="parTx" presStyleLbl="revTx" presStyleIdx="2" presStyleCnt="4">
        <dgm:presLayoutVars>
          <dgm:chMax val="0"/>
          <dgm:chPref val="0"/>
        </dgm:presLayoutVars>
      </dgm:prSet>
      <dgm:spPr/>
    </dgm:pt>
    <dgm:pt modelId="{B3B335DC-0699-4F62-A285-864264A7532F}" type="pres">
      <dgm:prSet presAssocID="{D9762226-014C-495F-B7AC-93C180D93F5F}" presName="sibTrans" presStyleCnt="0"/>
      <dgm:spPr/>
    </dgm:pt>
    <dgm:pt modelId="{9C08E794-0C9E-40A6-9B7F-F6D8654FCC3D}" type="pres">
      <dgm:prSet presAssocID="{25F95227-EB05-4885-8B16-BDF25F21737E}" presName="compNode" presStyleCnt="0"/>
      <dgm:spPr/>
    </dgm:pt>
    <dgm:pt modelId="{55605C82-2C7C-481F-B23C-74C383E19CFD}" type="pres">
      <dgm:prSet presAssocID="{25F95227-EB05-4885-8B16-BDF25F21737E}" presName="bgRect" presStyleLbl="bgShp" presStyleIdx="3" presStyleCnt="4"/>
      <dgm:spPr/>
    </dgm:pt>
    <dgm:pt modelId="{9068A07D-35D0-4AF3-902E-320ACD98DE9F}" type="pres">
      <dgm:prSet presAssocID="{25F95227-EB05-4885-8B16-BDF25F21737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C8598DE-A638-44E8-9C89-6E0A5DE0F7A5}" type="pres">
      <dgm:prSet presAssocID="{25F95227-EB05-4885-8B16-BDF25F21737E}" presName="spaceRect" presStyleCnt="0"/>
      <dgm:spPr/>
    </dgm:pt>
    <dgm:pt modelId="{F12567BD-7D3A-455A-A981-4D20930E0FF7}" type="pres">
      <dgm:prSet presAssocID="{25F95227-EB05-4885-8B16-BDF25F21737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4361305-1C6A-4B30-910E-184D27CD69B6}" srcId="{6F82CBCD-BF9E-42E8-A516-4A8B6D3B17C1}" destId="{92A7F2A2-F6ED-4A46-8A22-1CC3E31544C2}" srcOrd="0" destOrd="0" parTransId="{C5F4A5B5-D220-43E7-82D9-DE51617977DC}" sibTransId="{04E718AB-AA8E-48F4-9627-07C9B20D8FB0}"/>
    <dgm:cxn modelId="{227B4224-6B0A-442C-8A18-4C935607F0A6}" srcId="{6F82CBCD-BF9E-42E8-A516-4A8B6D3B17C1}" destId="{90628AB7-F65C-4963-B05E-6184D16A5BB3}" srcOrd="2" destOrd="0" parTransId="{F5709229-E119-416F-9E8B-560E0A0B2C72}" sibTransId="{D9762226-014C-495F-B7AC-93C180D93F5F}"/>
    <dgm:cxn modelId="{14C5F133-6DE9-4B63-A42F-99CBDE1C6754}" srcId="{6F82CBCD-BF9E-42E8-A516-4A8B6D3B17C1}" destId="{192B02DD-C932-47B9-86E1-865EDC283549}" srcOrd="1" destOrd="0" parTransId="{7179C2D9-2115-4EE0-B77C-FE2FE29C03AF}" sibTransId="{48D7F24D-2680-4F49-AB9E-12CD770948FA}"/>
    <dgm:cxn modelId="{5B0EFC5B-8821-4FBC-A9D5-DCEF6F17C972}" type="presOf" srcId="{192B02DD-C932-47B9-86E1-865EDC283549}" destId="{3B1449A0-9605-44AF-9347-F218152F1FCF}" srcOrd="0" destOrd="0" presId="urn:microsoft.com/office/officeart/2018/2/layout/IconVerticalSolidList"/>
    <dgm:cxn modelId="{22540043-D311-498A-A3F2-32F78161673D}" srcId="{6F82CBCD-BF9E-42E8-A516-4A8B6D3B17C1}" destId="{25F95227-EB05-4885-8B16-BDF25F21737E}" srcOrd="3" destOrd="0" parTransId="{880D1D27-5902-4464-9EAB-94BEF88C9795}" sibTransId="{E7F900B4-5EDD-4736-A674-E78B57160005}"/>
    <dgm:cxn modelId="{F16FFA45-7E91-4429-8379-527C16E5315D}" type="presOf" srcId="{92A7F2A2-F6ED-4A46-8A22-1CC3E31544C2}" destId="{25325A46-E900-482E-AEB8-7D45C67C860A}" srcOrd="0" destOrd="0" presId="urn:microsoft.com/office/officeart/2018/2/layout/IconVerticalSolidList"/>
    <dgm:cxn modelId="{FC12F5A3-F7F4-4A86-AF7E-935E0097E3E6}" type="presOf" srcId="{25F95227-EB05-4885-8B16-BDF25F21737E}" destId="{F12567BD-7D3A-455A-A981-4D20930E0FF7}" srcOrd="0" destOrd="0" presId="urn:microsoft.com/office/officeart/2018/2/layout/IconVerticalSolidList"/>
    <dgm:cxn modelId="{1D5C76C1-6D4F-4D77-9D99-EFC65E048A61}" type="presOf" srcId="{6F82CBCD-BF9E-42E8-A516-4A8B6D3B17C1}" destId="{C5103DD3-CC0F-4FAB-BA25-705F462951F6}" srcOrd="0" destOrd="0" presId="urn:microsoft.com/office/officeart/2018/2/layout/IconVerticalSolidList"/>
    <dgm:cxn modelId="{776480C3-BCB3-47F2-93E3-8AA5899EE5FF}" type="presOf" srcId="{90628AB7-F65C-4963-B05E-6184D16A5BB3}" destId="{F12C264D-928C-422B-9C5C-E0B7CDF13728}" srcOrd="0" destOrd="0" presId="urn:microsoft.com/office/officeart/2018/2/layout/IconVerticalSolidList"/>
    <dgm:cxn modelId="{8E607036-5552-478F-81C3-A9D375153F0A}" type="presParOf" srcId="{C5103DD3-CC0F-4FAB-BA25-705F462951F6}" destId="{BD09C219-9811-458D-A513-5A0EEFFF5010}" srcOrd="0" destOrd="0" presId="urn:microsoft.com/office/officeart/2018/2/layout/IconVerticalSolidList"/>
    <dgm:cxn modelId="{256E92B8-179D-4221-8C80-432E111CA450}" type="presParOf" srcId="{BD09C219-9811-458D-A513-5A0EEFFF5010}" destId="{33C8C01A-7ABD-4E3C-96EF-7F7708B1361F}" srcOrd="0" destOrd="0" presId="urn:microsoft.com/office/officeart/2018/2/layout/IconVerticalSolidList"/>
    <dgm:cxn modelId="{0F53E1D6-B7D0-482F-A932-89CAB79DD1D7}" type="presParOf" srcId="{BD09C219-9811-458D-A513-5A0EEFFF5010}" destId="{135F8C56-78ED-4A63-9C57-861A6C0CAD4C}" srcOrd="1" destOrd="0" presId="urn:microsoft.com/office/officeart/2018/2/layout/IconVerticalSolidList"/>
    <dgm:cxn modelId="{D29E9880-684C-434C-9C1E-D85B10653C1A}" type="presParOf" srcId="{BD09C219-9811-458D-A513-5A0EEFFF5010}" destId="{99204A5A-3859-4FC8-96F4-D4646B237671}" srcOrd="2" destOrd="0" presId="urn:microsoft.com/office/officeart/2018/2/layout/IconVerticalSolidList"/>
    <dgm:cxn modelId="{3E431FDF-1B22-4CAA-9A0E-6C604509C6A1}" type="presParOf" srcId="{BD09C219-9811-458D-A513-5A0EEFFF5010}" destId="{25325A46-E900-482E-AEB8-7D45C67C860A}" srcOrd="3" destOrd="0" presId="urn:microsoft.com/office/officeart/2018/2/layout/IconVerticalSolidList"/>
    <dgm:cxn modelId="{47799CEE-402F-4C52-813B-FD8DC83A5426}" type="presParOf" srcId="{C5103DD3-CC0F-4FAB-BA25-705F462951F6}" destId="{DD6C4B17-C7D9-4466-8BCF-69A4744D53C5}" srcOrd="1" destOrd="0" presId="urn:microsoft.com/office/officeart/2018/2/layout/IconVerticalSolidList"/>
    <dgm:cxn modelId="{8FB4D535-A2A8-40CE-A03E-4DBEEFDFD5E6}" type="presParOf" srcId="{C5103DD3-CC0F-4FAB-BA25-705F462951F6}" destId="{C2D0F72D-46AB-4FF1-A942-8C72C50DCA0D}" srcOrd="2" destOrd="0" presId="urn:microsoft.com/office/officeart/2018/2/layout/IconVerticalSolidList"/>
    <dgm:cxn modelId="{69FE5411-6C07-4E62-AF34-845AF090AC28}" type="presParOf" srcId="{C2D0F72D-46AB-4FF1-A942-8C72C50DCA0D}" destId="{41DAE09E-59C4-4053-A580-AD5020D9251A}" srcOrd="0" destOrd="0" presId="urn:microsoft.com/office/officeart/2018/2/layout/IconVerticalSolidList"/>
    <dgm:cxn modelId="{2A2CE3F0-0D99-4635-8DAF-3A12962FFD6F}" type="presParOf" srcId="{C2D0F72D-46AB-4FF1-A942-8C72C50DCA0D}" destId="{1D51FE7D-24C8-43C2-876B-5AB6E7A68C67}" srcOrd="1" destOrd="0" presId="urn:microsoft.com/office/officeart/2018/2/layout/IconVerticalSolidList"/>
    <dgm:cxn modelId="{B9E0DB6F-4923-4A93-B270-94FED4D845AA}" type="presParOf" srcId="{C2D0F72D-46AB-4FF1-A942-8C72C50DCA0D}" destId="{7B860FA0-80DE-4092-A3FB-A5F9CB37CDD8}" srcOrd="2" destOrd="0" presId="urn:microsoft.com/office/officeart/2018/2/layout/IconVerticalSolidList"/>
    <dgm:cxn modelId="{014DE77D-10DF-418C-9582-882AFBC3F970}" type="presParOf" srcId="{C2D0F72D-46AB-4FF1-A942-8C72C50DCA0D}" destId="{3B1449A0-9605-44AF-9347-F218152F1FCF}" srcOrd="3" destOrd="0" presId="urn:microsoft.com/office/officeart/2018/2/layout/IconVerticalSolidList"/>
    <dgm:cxn modelId="{2362E1CC-65AA-43DC-B050-706B2D693C5B}" type="presParOf" srcId="{C5103DD3-CC0F-4FAB-BA25-705F462951F6}" destId="{62E34603-B5A1-460E-B69B-C0BFB122FBCF}" srcOrd="3" destOrd="0" presId="urn:microsoft.com/office/officeart/2018/2/layout/IconVerticalSolidList"/>
    <dgm:cxn modelId="{AE09E05D-AB1D-4BA9-AB17-D52FC264CF7D}" type="presParOf" srcId="{C5103DD3-CC0F-4FAB-BA25-705F462951F6}" destId="{24832622-4B2D-4BDA-9E1D-63595AEF0E05}" srcOrd="4" destOrd="0" presId="urn:microsoft.com/office/officeart/2018/2/layout/IconVerticalSolidList"/>
    <dgm:cxn modelId="{95DF3BBE-B4BF-4453-AC94-E7E4CDA79DDB}" type="presParOf" srcId="{24832622-4B2D-4BDA-9E1D-63595AEF0E05}" destId="{57290AED-854D-4E96-AA01-48538B2060F3}" srcOrd="0" destOrd="0" presId="urn:microsoft.com/office/officeart/2018/2/layout/IconVerticalSolidList"/>
    <dgm:cxn modelId="{C534FC6D-6228-4E0E-AD08-2CE7D7D3B7C9}" type="presParOf" srcId="{24832622-4B2D-4BDA-9E1D-63595AEF0E05}" destId="{BA35E665-8A04-43DD-8031-A8DBD86BD56F}" srcOrd="1" destOrd="0" presId="urn:microsoft.com/office/officeart/2018/2/layout/IconVerticalSolidList"/>
    <dgm:cxn modelId="{D9F511C0-BF3C-4E7F-A46E-DA35D33EA835}" type="presParOf" srcId="{24832622-4B2D-4BDA-9E1D-63595AEF0E05}" destId="{0180BA5B-9559-4C4D-9589-78BBFD28EF15}" srcOrd="2" destOrd="0" presId="urn:microsoft.com/office/officeart/2018/2/layout/IconVerticalSolidList"/>
    <dgm:cxn modelId="{389D9F23-D3F7-46F5-9155-B6299803B11F}" type="presParOf" srcId="{24832622-4B2D-4BDA-9E1D-63595AEF0E05}" destId="{F12C264D-928C-422B-9C5C-E0B7CDF13728}" srcOrd="3" destOrd="0" presId="urn:microsoft.com/office/officeart/2018/2/layout/IconVerticalSolidList"/>
    <dgm:cxn modelId="{A7BF6C94-A903-44ED-A4F1-A8F27A7CCB6C}" type="presParOf" srcId="{C5103DD3-CC0F-4FAB-BA25-705F462951F6}" destId="{B3B335DC-0699-4F62-A285-864264A7532F}" srcOrd="5" destOrd="0" presId="urn:microsoft.com/office/officeart/2018/2/layout/IconVerticalSolidList"/>
    <dgm:cxn modelId="{5AA75532-083D-4CCB-9416-971025D03380}" type="presParOf" srcId="{C5103DD3-CC0F-4FAB-BA25-705F462951F6}" destId="{9C08E794-0C9E-40A6-9B7F-F6D8654FCC3D}" srcOrd="6" destOrd="0" presId="urn:microsoft.com/office/officeart/2018/2/layout/IconVerticalSolidList"/>
    <dgm:cxn modelId="{EF0D3058-13A1-485C-8E6F-16A913526E3D}" type="presParOf" srcId="{9C08E794-0C9E-40A6-9B7F-F6D8654FCC3D}" destId="{55605C82-2C7C-481F-B23C-74C383E19CFD}" srcOrd="0" destOrd="0" presId="urn:microsoft.com/office/officeart/2018/2/layout/IconVerticalSolidList"/>
    <dgm:cxn modelId="{8D3DD894-965C-4215-A133-FCDAFFEFBBF4}" type="presParOf" srcId="{9C08E794-0C9E-40A6-9B7F-F6D8654FCC3D}" destId="{9068A07D-35D0-4AF3-902E-320ACD98DE9F}" srcOrd="1" destOrd="0" presId="urn:microsoft.com/office/officeart/2018/2/layout/IconVerticalSolidList"/>
    <dgm:cxn modelId="{7AD569CD-E9A6-4EB3-B115-1730B6892DDA}" type="presParOf" srcId="{9C08E794-0C9E-40A6-9B7F-F6D8654FCC3D}" destId="{1C8598DE-A638-44E8-9C89-6E0A5DE0F7A5}" srcOrd="2" destOrd="0" presId="urn:microsoft.com/office/officeart/2018/2/layout/IconVerticalSolidList"/>
    <dgm:cxn modelId="{2DC31FD4-7A0C-41CA-87C4-FDD79AF9666D}" type="presParOf" srcId="{9C08E794-0C9E-40A6-9B7F-F6D8654FCC3D}" destId="{F12567BD-7D3A-455A-A981-4D20930E0F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7A0D06-80BD-4AF8-AA00-DEEAE053402C}" type="doc">
      <dgm:prSet loTypeId="urn:microsoft.com/office/officeart/2005/8/layout/process4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53FF03-91AC-4221-AA61-3A5B0E963D29}">
      <dgm:prSet custT="1"/>
      <dgm:spPr/>
      <dgm:t>
        <a:bodyPr/>
        <a:lstStyle/>
        <a:p>
          <a:r>
            <a:rPr lang="en-GB" sz="2000" dirty="0"/>
            <a:t>Consistency in the implementation of National Quality Standards through both internal and external QA mechanisms </a:t>
          </a:r>
          <a:endParaRPr lang="en-US" sz="2000" dirty="0"/>
        </a:p>
      </dgm:t>
    </dgm:pt>
    <dgm:pt modelId="{B553274E-6B78-47FC-819A-4B7B23A6E17C}" type="parTrans" cxnId="{7D8CD105-39E9-49AD-9DA6-66B58F19E2AE}">
      <dgm:prSet/>
      <dgm:spPr/>
      <dgm:t>
        <a:bodyPr/>
        <a:lstStyle/>
        <a:p>
          <a:endParaRPr lang="en-US"/>
        </a:p>
      </dgm:t>
    </dgm:pt>
    <dgm:pt modelId="{835CE608-D681-4CF9-8B5B-703DE68C3C5E}" type="sibTrans" cxnId="{7D8CD105-39E9-49AD-9DA6-66B58F19E2AE}">
      <dgm:prSet/>
      <dgm:spPr/>
      <dgm:t>
        <a:bodyPr/>
        <a:lstStyle/>
        <a:p>
          <a:endParaRPr lang="en-US"/>
        </a:p>
      </dgm:t>
    </dgm:pt>
    <dgm:pt modelId="{E3E2F8EE-37A9-4412-AA8B-E1385D4EF5B7}">
      <dgm:prSet custT="1"/>
      <dgm:spPr/>
      <dgm:t>
        <a:bodyPr/>
        <a:lstStyle/>
        <a:p>
          <a:r>
            <a:rPr lang="en-GB" sz="2000" dirty="0"/>
            <a:t>Governance Structures who give importance to school  autonomy</a:t>
          </a:r>
          <a:endParaRPr lang="en-US" sz="2000" dirty="0"/>
        </a:p>
      </dgm:t>
    </dgm:pt>
    <dgm:pt modelId="{348EBB75-7232-4F86-BC66-B211A5473CEE}" type="parTrans" cxnId="{37F7481C-C409-4BA4-9457-D1E92B2FEB38}">
      <dgm:prSet/>
      <dgm:spPr/>
      <dgm:t>
        <a:bodyPr/>
        <a:lstStyle/>
        <a:p>
          <a:endParaRPr lang="en-US"/>
        </a:p>
      </dgm:t>
    </dgm:pt>
    <dgm:pt modelId="{4A3DC205-917F-44F7-9516-E9F59B0B41C2}" type="sibTrans" cxnId="{37F7481C-C409-4BA4-9457-D1E92B2FEB38}">
      <dgm:prSet/>
      <dgm:spPr/>
      <dgm:t>
        <a:bodyPr/>
        <a:lstStyle/>
        <a:p>
          <a:endParaRPr lang="en-US"/>
        </a:p>
      </dgm:t>
    </dgm:pt>
    <dgm:pt modelId="{8DBA20CE-4FF2-4328-BCA9-F81DB4433D76}">
      <dgm:prSet custT="1"/>
      <dgm:spPr/>
      <dgm:t>
        <a:bodyPr/>
        <a:lstStyle/>
        <a:p>
          <a:r>
            <a:rPr lang="en-GB" sz="2000" dirty="0"/>
            <a:t>Policy and Strategy Development – more relevance and clearer link between policy and practice</a:t>
          </a:r>
          <a:endParaRPr lang="en-US" sz="2000" dirty="0"/>
        </a:p>
      </dgm:t>
    </dgm:pt>
    <dgm:pt modelId="{71515084-D8F1-45FE-929B-A7B66A73FE9C}" type="parTrans" cxnId="{0E82670D-EBC2-46BF-8FD1-CCA2CF6B5B9E}">
      <dgm:prSet/>
      <dgm:spPr/>
      <dgm:t>
        <a:bodyPr/>
        <a:lstStyle/>
        <a:p>
          <a:endParaRPr lang="en-US"/>
        </a:p>
      </dgm:t>
    </dgm:pt>
    <dgm:pt modelId="{854E3A80-3F19-487D-8904-26A9799AD44F}" type="sibTrans" cxnId="{0E82670D-EBC2-46BF-8FD1-CCA2CF6B5B9E}">
      <dgm:prSet/>
      <dgm:spPr/>
      <dgm:t>
        <a:bodyPr/>
        <a:lstStyle/>
        <a:p>
          <a:endParaRPr lang="en-US"/>
        </a:p>
      </dgm:t>
    </dgm:pt>
    <dgm:pt modelId="{C73884AC-9F53-4CDA-8357-B483A57C927D}">
      <dgm:prSet custT="1"/>
      <dgm:spPr/>
      <dgm:t>
        <a:bodyPr/>
        <a:lstStyle/>
        <a:p>
          <a:r>
            <a:rPr lang="en-GB" sz="2000" dirty="0"/>
            <a:t>School leadership – continuous professional development , leading schools through PLCs and a better understanding of quality and quality assurance mechanisms </a:t>
          </a:r>
          <a:endParaRPr lang="en-US" sz="2000" dirty="0"/>
        </a:p>
      </dgm:t>
    </dgm:pt>
    <dgm:pt modelId="{65651B27-73FB-4E1E-BE71-48F882602893}" type="parTrans" cxnId="{75A4AB5E-31F3-430C-ABC5-0BDABEBF2A3C}">
      <dgm:prSet/>
      <dgm:spPr/>
      <dgm:t>
        <a:bodyPr/>
        <a:lstStyle/>
        <a:p>
          <a:endParaRPr lang="en-US"/>
        </a:p>
      </dgm:t>
    </dgm:pt>
    <dgm:pt modelId="{F448C345-191D-4DA6-8C65-AAFCB4F5F5B4}" type="sibTrans" cxnId="{75A4AB5E-31F3-430C-ABC5-0BDABEBF2A3C}">
      <dgm:prSet/>
      <dgm:spPr/>
      <dgm:t>
        <a:bodyPr/>
        <a:lstStyle/>
        <a:p>
          <a:endParaRPr lang="en-US"/>
        </a:p>
      </dgm:t>
    </dgm:pt>
    <dgm:pt modelId="{A3366959-05E2-4CE5-AB73-7F370A6A56E9}">
      <dgm:prSet custT="1"/>
      <dgm:spPr/>
      <dgm:t>
        <a:bodyPr/>
        <a:lstStyle/>
        <a:p>
          <a:r>
            <a:rPr lang="en-GB" sz="2000" dirty="0"/>
            <a:t>Educators – more opportunities for self-reflection and dialogue through the development of effective IQA and professional learning communities</a:t>
          </a:r>
          <a:r>
            <a:rPr lang="en-GB" sz="1500" dirty="0"/>
            <a:t>. </a:t>
          </a:r>
          <a:endParaRPr lang="en-US" sz="1500" dirty="0"/>
        </a:p>
      </dgm:t>
    </dgm:pt>
    <dgm:pt modelId="{26E83C6E-8F2C-4FD3-A157-C5539BBED563}" type="parTrans" cxnId="{F5E4DCD0-EABD-4169-864F-D66D112263E3}">
      <dgm:prSet/>
      <dgm:spPr/>
      <dgm:t>
        <a:bodyPr/>
        <a:lstStyle/>
        <a:p>
          <a:endParaRPr lang="en-US"/>
        </a:p>
      </dgm:t>
    </dgm:pt>
    <dgm:pt modelId="{D27943AF-927E-463E-9B52-5521BCE2BFF4}" type="sibTrans" cxnId="{F5E4DCD0-EABD-4169-864F-D66D112263E3}">
      <dgm:prSet/>
      <dgm:spPr/>
      <dgm:t>
        <a:bodyPr/>
        <a:lstStyle/>
        <a:p>
          <a:endParaRPr lang="en-US"/>
        </a:p>
      </dgm:t>
    </dgm:pt>
    <dgm:pt modelId="{D3A0B7CC-91D2-46B0-90D2-05DC5270F80F}" type="pres">
      <dgm:prSet presAssocID="{537A0D06-80BD-4AF8-AA00-DEEAE053402C}" presName="Name0" presStyleCnt="0">
        <dgm:presLayoutVars>
          <dgm:dir/>
          <dgm:animLvl val="lvl"/>
          <dgm:resizeHandles val="exact"/>
        </dgm:presLayoutVars>
      </dgm:prSet>
      <dgm:spPr/>
    </dgm:pt>
    <dgm:pt modelId="{45A27D80-AC31-403A-A058-6FBC84D10144}" type="pres">
      <dgm:prSet presAssocID="{A3366959-05E2-4CE5-AB73-7F370A6A56E9}" presName="boxAndChildren" presStyleCnt="0"/>
      <dgm:spPr/>
    </dgm:pt>
    <dgm:pt modelId="{A1D5406D-4CE8-4D6C-BA9C-25B5EBA66F71}" type="pres">
      <dgm:prSet presAssocID="{A3366959-05E2-4CE5-AB73-7F370A6A56E9}" presName="parentTextBox" presStyleLbl="node1" presStyleIdx="0" presStyleCnt="5"/>
      <dgm:spPr/>
    </dgm:pt>
    <dgm:pt modelId="{FA1874C0-04AC-4547-B76C-4E56D588AF72}" type="pres">
      <dgm:prSet presAssocID="{F448C345-191D-4DA6-8C65-AAFCB4F5F5B4}" presName="sp" presStyleCnt="0"/>
      <dgm:spPr/>
    </dgm:pt>
    <dgm:pt modelId="{812A1461-7B2D-4FC7-B11F-3971FABB5D59}" type="pres">
      <dgm:prSet presAssocID="{C73884AC-9F53-4CDA-8357-B483A57C927D}" presName="arrowAndChildren" presStyleCnt="0"/>
      <dgm:spPr/>
    </dgm:pt>
    <dgm:pt modelId="{B23D98A2-274F-4143-BB3E-6C524DA4B4F8}" type="pres">
      <dgm:prSet presAssocID="{C73884AC-9F53-4CDA-8357-B483A57C927D}" presName="parentTextArrow" presStyleLbl="node1" presStyleIdx="1" presStyleCnt="5"/>
      <dgm:spPr/>
    </dgm:pt>
    <dgm:pt modelId="{88FA5F46-720A-41A2-A92B-D6A565946966}" type="pres">
      <dgm:prSet presAssocID="{854E3A80-3F19-487D-8904-26A9799AD44F}" presName="sp" presStyleCnt="0"/>
      <dgm:spPr/>
    </dgm:pt>
    <dgm:pt modelId="{BF5C34E1-46E2-4F46-B5C1-EC71814C986D}" type="pres">
      <dgm:prSet presAssocID="{8DBA20CE-4FF2-4328-BCA9-F81DB4433D76}" presName="arrowAndChildren" presStyleCnt="0"/>
      <dgm:spPr/>
    </dgm:pt>
    <dgm:pt modelId="{33FB501E-9715-4EFC-8500-9875D3514492}" type="pres">
      <dgm:prSet presAssocID="{8DBA20CE-4FF2-4328-BCA9-F81DB4433D76}" presName="parentTextArrow" presStyleLbl="node1" presStyleIdx="2" presStyleCnt="5"/>
      <dgm:spPr/>
    </dgm:pt>
    <dgm:pt modelId="{D2A32A82-B5BC-440D-B213-C1C4EABF1178}" type="pres">
      <dgm:prSet presAssocID="{4A3DC205-917F-44F7-9516-E9F59B0B41C2}" presName="sp" presStyleCnt="0"/>
      <dgm:spPr/>
    </dgm:pt>
    <dgm:pt modelId="{4FA215D4-7942-4A04-B32B-77E44E89398A}" type="pres">
      <dgm:prSet presAssocID="{E3E2F8EE-37A9-4412-AA8B-E1385D4EF5B7}" presName="arrowAndChildren" presStyleCnt="0"/>
      <dgm:spPr/>
    </dgm:pt>
    <dgm:pt modelId="{AE6D8F70-EB54-423A-9D43-806F25341F1D}" type="pres">
      <dgm:prSet presAssocID="{E3E2F8EE-37A9-4412-AA8B-E1385D4EF5B7}" presName="parentTextArrow" presStyleLbl="node1" presStyleIdx="3" presStyleCnt="5"/>
      <dgm:spPr/>
    </dgm:pt>
    <dgm:pt modelId="{175F8155-F041-4EBE-9967-C90155187444}" type="pres">
      <dgm:prSet presAssocID="{835CE608-D681-4CF9-8B5B-703DE68C3C5E}" presName="sp" presStyleCnt="0"/>
      <dgm:spPr/>
    </dgm:pt>
    <dgm:pt modelId="{1F8C39DE-4BED-4458-ADC4-0C039EE68BFD}" type="pres">
      <dgm:prSet presAssocID="{3D53FF03-91AC-4221-AA61-3A5B0E963D29}" presName="arrowAndChildren" presStyleCnt="0"/>
      <dgm:spPr/>
    </dgm:pt>
    <dgm:pt modelId="{05913154-5F96-41E0-9EF4-5D5C943E3013}" type="pres">
      <dgm:prSet presAssocID="{3D53FF03-91AC-4221-AA61-3A5B0E963D29}" presName="parentTextArrow" presStyleLbl="node1" presStyleIdx="4" presStyleCnt="5"/>
      <dgm:spPr/>
    </dgm:pt>
  </dgm:ptLst>
  <dgm:cxnLst>
    <dgm:cxn modelId="{7D8CD105-39E9-49AD-9DA6-66B58F19E2AE}" srcId="{537A0D06-80BD-4AF8-AA00-DEEAE053402C}" destId="{3D53FF03-91AC-4221-AA61-3A5B0E963D29}" srcOrd="0" destOrd="0" parTransId="{B553274E-6B78-47FC-819A-4B7B23A6E17C}" sibTransId="{835CE608-D681-4CF9-8B5B-703DE68C3C5E}"/>
    <dgm:cxn modelId="{0E82670D-EBC2-46BF-8FD1-CCA2CF6B5B9E}" srcId="{537A0D06-80BD-4AF8-AA00-DEEAE053402C}" destId="{8DBA20CE-4FF2-4328-BCA9-F81DB4433D76}" srcOrd="2" destOrd="0" parTransId="{71515084-D8F1-45FE-929B-A7B66A73FE9C}" sibTransId="{854E3A80-3F19-487D-8904-26A9799AD44F}"/>
    <dgm:cxn modelId="{37F7481C-C409-4BA4-9457-D1E92B2FEB38}" srcId="{537A0D06-80BD-4AF8-AA00-DEEAE053402C}" destId="{E3E2F8EE-37A9-4412-AA8B-E1385D4EF5B7}" srcOrd="1" destOrd="0" parTransId="{348EBB75-7232-4F86-BC66-B211A5473CEE}" sibTransId="{4A3DC205-917F-44F7-9516-E9F59B0B41C2}"/>
    <dgm:cxn modelId="{BA19C45C-AE2A-4AA6-B48D-9C4AAADAECD6}" type="presOf" srcId="{537A0D06-80BD-4AF8-AA00-DEEAE053402C}" destId="{D3A0B7CC-91D2-46B0-90D2-05DC5270F80F}" srcOrd="0" destOrd="0" presId="urn:microsoft.com/office/officeart/2005/8/layout/process4"/>
    <dgm:cxn modelId="{75A4AB5E-31F3-430C-ABC5-0BDABEBF2A3C}" srcId="{537A0D06-80BD-4AF8-AA00-DEEAE053402C}" destId="{C73884AC-9F53-4CDA-8357-B483A57C927D}" srcOrd="3" destOrd="0" parTransId="{65651B27-73FB-4E1E-BE71-48F882602893}" sibTransId="{F448C345-191D-4DA6-8C65-AAFCB4F5F5B4}"/>
    <dgm:cxn modelId="{7BC96C65-0D1A-4A97-B686-F19AF1A74BA6}" type="presOf" srcId="{A3366959-05E2-4CE5-AB73-7F370A6A56E9}" destId="{A1D5406D-4CE8-4D6C-BA9C-25B5EBA66F71}" srcOrd="0" destOrd="0" presId="urn:microsoft.com/office/officeart/2005/8/layout/process4"/>
    <dgm:cxn modelId="{BA2C5D59-129E-4C85-824F-0B8FB6CE8674}" type="presOf" srcId="{C73884AC-9F53-4CDA-8357-B483A57C927D}" destId="{B23D98A2-274F-4143-BB3E-6C524DA4B4F8}" srcOrd="0" destOrd="0" presId="urn:microsoft.com/office/officeart/2005/8/layout/process4"/>
    <dgm:cxn modelId="{F5E4DCD0-EABD-4169-864F-D66D112263E3}" srcId="{537A0D06-80BD-4AF8-AA00-DEEAE053402C}" destId="{A3366959-05E2-4CE5-AB73-7F370A6A56E9}" srcOrd="4" destOrd="0" parTransId="{26E83C6E-8F2C-4FD3-A157-C5539BBED563}" sibTransId="{D27943AF-927E-463E-9B52-5521BCE2BFF4}"/>
    <dgm:cxn modelId="{852F00D9-0633-44C0-AC8A-129ACADED9D7}" type="presOf" srcId="{8DBA20CE-4FF2-4328-BCA9-F81DB4433D76}" destId="{33FB501E-9715-4EFC-8500-9875D3514492}" srcOrd="0" destOrd="0" presId="urn:microsoft.com/office/officeart/2005/8/layout/process4"/>
    <dgm:cxn modelId="{91F052DD-B71A-4C83-B010-8DA9BD9E67B6}" type="presOf" srcId="{3D53FF03-91AC-4221-AA61-3A5B0E963D29}" destId="{05913154-5F96-41E0-9EF4-5D5C943E3013}" srcOrd="0" destOrd="0" presId="urn:microsoft.com/office/officeart/2005/8/layout/process4"/>
    <dgm:cxn modelId="{E8F047F1-7B67-4CD0-AB45-E2EF3E55DCB2}" type="presOf" srcId="{E3E2F8EE-37A9-4412-AA8B-E1385D4EF5B7}" destId="{AE6D8F70-EB54-423A-9D43-806F25341F1D}" srcOrd="0" destOrd="0" presId="urn:microsoft.com/office/officeart/2005/8/layout/process4"/>
    <dgm:cxn modelId="{F5F31330-6A32-46CB-BB4C-E906E9D7740E}" type="presParOf" srcId="{D3A0B7CC-91D2-46B0-90D2-05DC5270F80F}" destId="{45A27D80-AC31-403A-A058-6FBC84D10144}" srcOrd="0" destOrd="0" presId="urn:microsoft.com/office/officeart/2005/8/layout/process4"/>
    <dgm:cxn modelId="{DF5F1D38-06B6-40A2-84DD-D0493362849E}" type="presParOf" srcId="{45A27D80-AC31-403A-A058-6FBC84D10144}" destId="{A1D5406D-4CE8-4D6C-BA9C-25B5EBA66F71}" srcOrd="0" destOrd="0" presId="urn:microsoft.com/office/officeart/2005/8/layout/process4"/>
    <dgm:cxn modelId="{928BD33E-0094-4A09-A3DC-C7E7B49D548F}" type="presParOf" srcId="{D3A0B7CC-91D2-46B0-90D2-05DC5270F80F}" destId="{FA1874C0-04AC-4547-B76C-4E56D588AF72}" srcOrd="1" destOrd="0" presId="urn:microsoft.com/office/officeart/2005/8/layout/process4"/>
    <dgm:cxn modelId="{C0044785-C0B3-47EF-99A1-819B8D699C61}" type="presParOf" srcId="{D3A0B7CC-91D2-46B0-90D2-05DC5270F80F}" destId="{812A1461-7B2D-4FC7-B11F-3971FABB5D59}" srcOrd="2" destOrd="0" presId="urn:microsoft.com/office/officeart/2005/8/layout/process4"/>
    <dgm:cxn modelId="{0B3E8B9A-08CA-4507-862C-3B62BA73859F}" type="presParOf" srcId="{812A1461-7B2D-4FC7-B11F-3971FABB5D59}" destId="{B23D98A2-274F-4143-BB3E-6C524DA4B4F8}" srcOrd="0" destOrd="0" presId="urn:microsoft.com/office/officeart/2005/8/layout/process4"/>
    <dgm:cxn modelId="{CE5813BA-1E4B-48B4-87AD-AE8ADD35DEDE}" type="presParOf" srcId="{D3A0B7CC-91D2-46B0-90D2-05DC5270F80F}" destId="{88FA5F46-720A-41A2-A92B-D6A565946966}" srcOrd="3" destOrd="0" presId="urn:microsoft.com/office/officeart/2005/8/layout/process4"/>
    <dgm:cxn modelId="{65E54DE1-8479-4B01-9AF3-AC44DF48B164}" type="presParOf" srcId="{D3A0B7CC-91D2-46B0-90D2-05DC5270F80F}" destId="{BF5C34E1-46E2-4F46-B5C1-EC71814C986D}" srcOrd="4" destOrd="0" presId="urn:microsoft.com/office/officeart/2005/8/layout/process4"/>
    <dgm:cxn modelId="{E0D182A6-D0F6-4ED7-83D7-CA1810E22290}" type="presParOf" srcId="{BF5C34E1-46E2-4F46-B5C1-EC71814C986D}" destId="{33FB501E-9715-4EFC-8500-9875D3514492}" srcOrd="0" destOrd="0" presId="urn:microsoft.com/office/officeart/2005/8/layout/process4"/>
    <dgm:cxn modelId="{166A6FD4-BAF2-4068-B603-02B8FA64BB34}" type="presParOf" srcId="{D3A0B7CC-91D2-46B0-90D2-05DC5270F80F}" destId="{D2A32A82-B5BC-440D-B213-C1C4EABF1178}" srcOrd="5" destOrd="0" presId="urn:microsoft.com/office/officeart/2005/8/layout/process4"/>
    <dgm:cxn modelId="{8728C900-CF8E-4445-B8B4-7C2727741DB1}" type="presParOf" srcId="{D3A0B7CC-91D2-46B0-90D2-05DC5270F80F}" destId="{4FA215D4-7942-4A04-B32B-77E44E89398A}" srcOrd="6" destOrd="0" presId="urn:microsoft.com/office/officeart/2005/8/layout/process4"/>
    <dgm:cxn modelId="{37F753CD-D0AA-4504-BBAA-DD9F3D23C277}" type="presParOf" srcId="{4FA215D4-7942-4A04-B32B-77E44E89398A}" destId="{AE6D8F70-EB54-423A-9D43-806F25341F1D}" srcOrd="0" destOrd="0" presId="urn:microsoft.com/office/officeart/2005/8/layout/process4"/>
    <dgm:cxn modelId="{2E11FC1E-5684-4456-BACD-142C0CE1B08D}" type="presParOf" srcId="{D3A0B7CC-91D2-46B0-90D2-05DC5270F80F}" destId="{175F8155-F041-4EBE-9967-C90155187444}" srcOrd="7" destOrd="0" presId="urn:microsoft.com/office/officeart/2005/8/layout/process4"/>
    <dgm:cxn modelId="{0F1D5B14-0C1A-4FC3-BDC4-C5476500B4D3}" type="presParOf" srcId="{D3A0B7CC-91D2-46B0-90D2-05DC5270F80F}" destId="{1F8C39DE-4BED-4458-ADC4-0C039EE68BFD}" srcOrd="8" destOrd="0" presId="urn:microsoft.com/office/officeart/2005/8/layout/process4"/>
    <dgm:cxn modelId="{6C5CEB7D-1889-429E-9CBE-F6A5921BCE22}" type="presParOf" srcId="{1F8C39DE-4BED-4458-ADC4-0C039EE68BFD}" destId="{05913154-5F96-41E0-9EF4-5D5C943E30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0BD0B-699D-4668-B28F-63EED634F54A}">
      <dsp:nvSpPr>
        <dsp:cNvPr id="0" name=""/>
        <dsp:cNvSpPr/>
      </dsp:nvSpPr>
      <dsp:spPr>
        <a:xfrm>
          <a:off x="0" y="1620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91BE7-42EA-4C96-B88F-0F410078DC2E}">
      <dsp:nvSpPr>
        <dsp:cNvPr id="0" name=""/>
        <dsp:cNvSpPr/>
      </dsp:nvSpPr>
      <dsp:spPr>
        <a:xfrm>
          <a:off x="248405" y="186384"/>
          <a:ext cx="451645" cy="4516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04BBA4-3CBC-4898-843F-29776BE50CE1}">
      <dsp:nvSpPr>
        <dsp:cNvPr id="0" name=""/>
        <dsp:cNvSpPr/>
      </dsp:nvSpPr>
      <dsp:spPr>
        <a:xfrm>
          <a:off x="948456" y="1620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Understanding Quality </a:t>
          </a:r>
          <a:endParaRPr lang="en-US" sz="2000" kern="1200"/>
        </a:p>
      </dsp:txBody>
      <dsp:txXfrm>
        <a:off x="948456" y="1620"/>
        <a:ext cx="9493991" cy="821174"/>
      </dsp:txXfrm>
    </dsp:sp>
    <dsp:sp modelId="{43EDFD89-218E-4FE2-B33A-477DB9C3AD1E}">
      <dsp:nvSpPr>
        <dsp:cNvPr id="0" name=""/>
        <dsp:cNvSpPr/>
      </dsp:nvSpPr>
      <dsp:spPr>
        <a:xfrm>
          <a:off x="0" y="1028088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47854-3844-4AB5-A002-4802A0CD5007}">
      <dsp:nvSpPr>
        <dsp:cNvPr id="0" name=""/>
        <dsp:cNvSpPr/>
      </dsp:nvSpPr>
      <dsp:spPr>
        <a:xfrm>
          <a:off x="248405" y="1212852"/>
          <a:ext cx="451645" cy="4516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4F8E76-30F9-4107-8DC9-F966735B650E}">
      <dsp:nvSpPr>
        <dsp:cNvPr id="0" name=""/>
        <dsp:cNvSpPr/>
      </dsp:nvSpPr>
      <dsp:spPr>
        <a:xfrm>
          <a:off x="948456" y="1028088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Changing the mindset </a:t>
          </a:r>
          <a:endParaRPr lang="en-US" sz="2000" kern="1200"/>
        </a:p>
      </dsp:txBody>
      <dsp:txXfrm>
        <a:off x="948456" y="1028088"/>
        <a:ext cx="9493991" cy="821174"/>
      </dsp:txXfrm>
    </dsp:sp>
    <dsp:sp modelId="{A4E7679F-41FE-4471-BA6E-A6AB2FF3A027}">
      <dsp:nvSpPr>
        <dsp:cNvPr id="0" name=""/>
        <dsp:cNvSpPr/>
      </dsp:nvSpPr>
      <dsp:spPr>
        <a:xfrm>
          <a:off x="0" y="2054556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73321-2BA2-4DB4-B344-4D6D7F3CD25A}">
      <dsp:nvSpPr>
        <dsp:cNvPr id="0" name=""/>
        <dsp:cNvSpPr/>
      </dsp:nvSpPr>
      <dsp:spPr>
        <a:xfrm>
          <a:off x="248405" y="2239320"/>
          <a:ext cx="451645" cy="4516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175F07-0958-432C-B95F-DF283218FE06}">
      <dsp:nvSpPr>
        <dsp:cNvPr id="0" name=""/>
        <dsp:cNvSpPr/>
      </dsp:nvSpPr>
      <dsp:spPr>
        <a:xfrm>
          <a:off x="948456" y="2054556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 developmental approach towards external Quality Assurance</a:t>
          </a:r>
          <a:endParaRPr lang="en-US" sz="2000" kern="1200"/>
        </a:p>
      </dsp:txBody>
      <dsp:txXfrm>
        <a:off x="948456" y="2054556"/>
        <a:ext cx="9493991" cy="821174"/>
      </dsp:txXfrm>
    </dsp:sp>
    <dsp:sp modelId="{93E34D9D-3EF9-4AC3-967B-BAD6CF117A6D}">
      <dsp:nvSpPr>
        <dsp:cNvPr id="0" name=""/>
        <dsp:cNvSpPr/>
      </dsp:nvSpPr>
      <dsp:spPr>
        <a:xfrm>
          <a:off x="0" y="3081024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65608-2017-44F6-91F0-FEE2991945DF}">
      <dsp:nvSpPr>
        <dsp:cNvPr id="0" name=""/>
        <dsp:cNvSpPr/>
      </dsp:nvSpPr>
      <dsp:spPr>
        <a:xfrm>
          <a:off x="248405" y="3265788"/>
          <a:ext cx="451645" cy="4516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A59E6D-75DE-4569-AEC8-55C8884361AC}">
      <dsp:nvSpPr>
        <dsp:cNvPr id="0" name=""/>
        <dsp:cNvSpPr/>
      </dsp:nvSpPr>
      <dsp:spPr>
        <a:xfrm>
          <a:off x="948456" y="3081024"/>
          <a:ext cx="469910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Developing a Sustainable system of Quality Assurance </a:t>
          </a:r>
          <a:endParaRPr lang="en-US" sz="2000" kern="1200" dirty="0"/>
        </a:p>
      </dsp:txBody>
      <dsp:txXfrm>
        <a:off x="948456" y="3081024"/>
        <a:ext cx="4699101" cy="821174"/>
      </dsp:txXfrm>
    </dsp:sp>
    <dsp:sp modelId="{2A1A88C4-E456-4C83-BCD1-6F3D2D7F857E}">
      <dsp:nvSpPr>
        <dsp:cNvPr id="0" name=""/>
        <dsp:cNvSpPr/>
      </dsp:nvSpPr>
      <dsp:spPr>
        <a:xfrm>
          <a:off x="5647558" y="3081024"/>
          <a:ext cx="4794889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 Quality Assurance Framework for Education in Malta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National Quality Standards in Education (0-3) (3-16)</a:t>
          </a:r>
          <a:endParaRPr lang="en-US" sz="1500" kern="1200"/>
        </a:p>
      </dsp:txBody>
      <dsp:txXfrm>
        <a:off x="5647558" y="3081024"/>
        <a:ext cx="4794889" cy="821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F109C-E9C9-4B87-BDC4-09A0CC2EB3BD}">
      <dsp:nvSpPr>
        <dsp:cNvPr id="0" name=""/>
        <dsp:cNvSpPr/>
      </dsp:nvSpPr>
      <dsp:spPr>
        <a:xfrm>
          <a:off x="4486" y="0"/>
          <a:ext cx="5139642" cy="3903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Quality assurance  proactive </a:t>
          </a:r>
        </a:p>
      </dsp:txBody>
      <dsp:txXfrm>
        <a:off x="4486" y="1561527"/>
        <a:ext cx="5139642" cy="1561527"/>
      </dsp:txXfrm>
    </dsp:sp>
    <dsp:sp modelId="{BB96BB7E-9779-4DF0-891D-EB6E622D9BE1}">
      <dsp:nvSpPr>
        <dsp:cNvPr id="0" name=""/>
        <dsp:cNvSpPr/>
      </dsp:nvSpPr>
      <dsp:spPr>
        <a:xfrm>
          <a:off x="1669592" y="234229"/>
          <a:ext cx="1809430" cy="12999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24A1F-BEB0-4407-99E0-63EE01A548CC}">
      <dsp:nvSpPr>
        <dsp:cNvPr id="0" name=""/>
        <dsp:cNvSpPr/>
      </dsp:nvSpPr>
      <dsp:spPr>
        <a:xfrm>
          <a:off x="5298318" y="0"/>
          <a:ext cx="5139642" cy="3903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Quality control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 reactive </a:t>
          </a:r>
        </a:p>
      </dsp:txBody>
      <dsp:txXfrm>
        <a:off x="5298318" y="1561527"/>
        <a:ext cx="5139642" cy="1561527"/>
      </dsp:txXfrm>
    </dsp:sp>
    <dsp:sp modelId="{019EB902-B36B-4D91-8BC3-FCAB58F3B2FB}">
      <dsp:nvSpPr>
        <dsp:cNvPr id="0" name=""/>
        <dsp:cNvSpPr/>
      </dsp:nvSpPr>
      <dsp:spPr>
        <a:xfrm>
          <a:off x="7218153" y="234229"/>
          <a:ext cx="1299971" cy="12999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CC93B-A28A-4321-8996-B558E4957B45}">
      <dsp:nvSpPr>
        <dsp:cNvPr id="0" name=""/>
        <dsp:cNvSpPr/>
      </dsp:nvSpPr>
      <dsp:spPr>
        <a:xfrm>
          <a:off x="417697" y="3123055"/>
          <a:ext cx="9607052" cy="585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91135-5BBF-4E5D-87A9-91E49358A94E}">
      <dsp:nvSpPr>
        <dsp:cNvPr id="0" name=""/>
        <dsp:cNvSpPr/>
      </dsp:nvSpPr>
      <dsp:spPr>
        <a:xfrm>
          <a:off x="2735795" y="-4055"/>
          <a:ext cx="4596490" cy="4596490"/>
        </a:xfrm>
        <a:prstGeom prst="circularArrow">
          <a:avLst>
            <a:gd name="adj1" fmla="val 5274"/>
            <a:gd name="adj2" fmla="val 312630"/>
            <a:gd name="adj3" fmla="val 14205650"/>
            <a:gd name="adj4" fmla="val 17140186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80F167-3C1A-47C8-A793-50F7AE719B93}">
      <dsp:nvSpPr>
        <dsp:cNvPr id="0" name=""/>
        <dsp:cNvSpPr/>
      </dsp:nvSpPr>
      <dsp:spPr>
        <a:xfrm>
          <a:off x="4149150" y="1264"/>
          <a:ext cx="1769780" cy="884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Promote Dialogue </a:t>
          </a:r>
        </a:p>
      </dsp:txBody>
      <dsp:txXfrm>
        <a:off x="4192347" y="44461"/>
        <a:ext cx="1683386" cy="798496"/>
      </dsp:txXfrm>
    </dsp:sp>
    <dsp:sp modelId="{D6EC3971-4FEE-4A9C-909D-14A99921B367}">
      <dsp:nvSpPr>
        <dsp:cNvPr id="0" name=""/>
        <dsp:cNvSpPr/>
      </dsp:nvSpPr>
      <dsp:spPr>
        <a:xfrm>
          <a:off x="5764030" y="933615"/>
          <a:ext cx="1769780" cy="884890"/>
        </a:xfrm>
        <a:prstGeom prst="roundRect">
          <a:avLst/>
        </a:prstGeom>
        <a:gradFill rotWithShape="0">
          <a:gsLst>
            <a:gs pos="0">
              <a:schemeClr val="accent2">
                <a:hueOff val="606386"/>
                <a:satOff val="1116"/>
                <a:lumOff val="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6386"/>
                <a:satOff val="1116"/>
                <a:lumOff val="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6386"/>
                <a:satOff val="1116"/>
                <a:lumOff val="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Incite Self-Reflection </a:t>
          </a:r>
        </a:p>
      </dsp:txBody>
      <dsp:txXfrm>
        <a:off x="5807227" y="976812"/>
        <a:ext cx="1683386" cy="798496"/>
      </dsp:txXfrm>
    </dsp:sp>
    <dsp:sp modelId="{C1A53F2E-7F9C-48E4-A56C-FCF47DC28693}">
      <dsp:nvSpPr>
        <dsp:cNvPr id="0" name=""/>
        <dsp:cNvSpPr/>
      </dsp:nvSpPr>
      <dsp:spPr>
        <a:xfrm>
          <a:off x="5764030" y="2798317"/>
          <a:ext cx="1769780" cy="884890"/>
        </a:xfrm>
        <a:prstGeom prst="roundRect">
          <a:avLst/>
        </a:prstGeom>
        <a:gradFill rotWithShape="0">
          <a:gsLst>
            <a:gs pos="0">
              <a:schemeClr val="accent2">
                <a:hueOff val="1212771"/>
                <a:satOff val="2232"/>
                <a:lumOff val="1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2771"/>
                <a:satOff val="2232"/>
                <a:lumOff val="1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2771"/>
                <a:satOff val="2232"/>
                <a:lumOff val="1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Constructive feedback </a:t>
          </a:r>
        </a:p>
      </dsp:txBody>
      <dsp:txXfrm>
        <a:off x="5807227" y="2841514"/>
        <a:ext cx="1683386" cy="798496"/>
      </dsp:txXfrm>
    </dsp:sp>
    <dsp:sp modelId="{FF08DDDF-D45B-442B-A89B-247856C3AF08}">
      <dsp:nvSpPr>
        <dsp:cNvPr id="0" name=""/>
        <dsp:cNvSpPr/>
      </dsp:nvSpPr>
      <dsp:spPr>
        <a:xfrm>
          <a:off x="4149150" y="3730668"/>
          <a:ext cx="1769780" cy="884890"/>
        </a:xfrm>
        <a:prstGeom prst="roundRect">
          <a:avLst/>
        </a:prstGeom>
        <a:gradFill rotWithShape="0">
          <a:gsLst>
            <a:gs pos="0">
              <a:schemeClr val="accent2">
                <a:hueOff val="1819157"/>
                <a:satOff val="3349"/>
                <a:lumOff val="2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19157"/>
                <a:satOff val="3349"/>
                <a:lumOff val="2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19157"/>
                <a:satOff val="3349"/>
                <a:lumOff val="2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Clarity in conveying message </a:t>
          </a:r>
        </a:p>
      </dsp:txBody>
      <dsp:txXfrm>
        <a:off x="4192347" y="3773865"/>
        <a:ext cx="1683386" cy="798496"/>
      </dsp:txXfrm>
    </dsp:sp>
    <dsp:sp modelId="{3DD15DE0-1414-429A-858D-44E14B5AC82E}">
      <dsp:nvSpPr>
        <dsp:cNvPr id="0" name=""/>
        <dsp:cNvSpPr/>
      </dsp:nvSpPr>
      <dsp:spPr>
        <a:xfrm>
          <a:off x="2534271" y="2798317"/>
          <a:ext cx="1769780" cy="884890"/>
        </a:xfrm>
        <a:prstGeom prst="roundRect">
          <a:avLst/>
        </a:prstGeom>
        <a:gradFill rotWithShape="0">
          <a:gsLst>
            <a:gs pos="0">
              <a:schemeClr val="accent2">
                <a:hueOff val="2425543"/>
                <a:satOff val="4465"/>
                <a:lumOff val="34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425543"/>
                <a:satOff val="4465"/>
                <a:lumOff val="34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425543"/>
                <a:satOff val="4465"/>
                <a:lumOff val="34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Targeted areas for development </a:t>
          </a:r>
        </a:p>
      </dsp:txBody>
      <dsp:txXfrm>
        <a:off x="2577468" y="2841514"/>
        <a:ext cx="1683386" cy="798496"/>
      </dsp:txXfrm>
    </dsp:sp>
    <dsp:sp modelId="{BB29B589-7C12-48D5-8F07-E21871C6CE63}">
      <dsp:nvSpPr>
        <dsp:cNvPr id="0" name=""/>
        <dsp:cNvSpPr/>
      </dsp:nvSpPr>
      <dsp:spPr>
        <a:xfrm>
          <a:off x="2534271" y="933615"/>
          <a:ext cx="1769780" cy="884890"/>
        </a:xfrm>
        <a:prstGeom prst="roundRect">
          <a:avLst/>
        </a:prstGeom>
        <a:gradFill rotWithShape="0">
          <a:gsLst>
            <a:gs pos="0">
              <a:schemeClr val="accent2">
                <a:hueOff val="3031928"/>
                <a:satOff val="5581"/>
                <a:lumOff val="43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031928"/>
                <a:satOff val="5581"/>
                <a:lumOff val="43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031928"/>
                <a:satOff val="5581"/>
                <a:lumOff val="43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Evidence based data  </a:t>
          </a:r>
        </a:p>
      </dsp:txBody>
      <dsp:txXfrm>
        <a:off x="2577468" y="976812"/>
        <a:ext cx="1683386" cy="798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7AAC-A798-4031-95B6-505DD2B33640}">
      <dsp:nvSpPr>
        <dsp:cNvPr id="0" name=""/>
        <dsp:cNvSpPr/>
      </dsp:nvSpPr>
      <dsp:spPr>
        <a:xfrm>
          <a:off x="3185024" y="1873658"/>
          <a:ext cx="156448" cy="1565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C36B1-C6CB-4A77-9D75-561101D0D389}">
      <dsp:nvSpPr>
        <dsp:cNvPr id="0" name=""/>
        <dsp:cNvSpPr/>
      </dsp:nvSpPr>
      <dsp:spPr>
        <a:xfrm>
          <a:off x="2919161" y="1873658"/>
          <a:ext cx="156448" cy="156501"/>
        </a:xfrm>
        <a:prstGeom prst="ellipse">
          <a:avLst/>
        </a:prstGeom>
        <a:solidFill>
          <a:schemeClr val="accent2">
            <a:hueOff val="94748"/>
            <a:satOff val="174"/>
            <a:lumOff val="1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01B8FF-53BF-48FF-82F2-795FE5E632DC}">
      <dsp:nvSpPr>
        <dsp:cNvPr id="0" name=""/>
        <dsp:cNvSpPr/>
      </dsp:nvSpPr>
      <dsp:spPr>
        <a:xfrm>
          <a:off x="2653299" y="1873658"/>
          <a:ext cx="156448" cy="156501"/>
        </a:xfrm>
        <a:prstGeom prst="ellipse">
          <a:avLst/>
        </a:prstGeom>
        <a:solidFill>
          <a:schemeClr val="accent2">
            <a:hueOff val="189496"/>
            <a:satOff val="349"/>
            <a:lumOff val="2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4666D7-A038-4802-90C6-8A5A566DE72B}">
      <dsp:nvSpPr>
        <dsp:cNvPr id="0" name=""/>
        <dsp:cNvSpPr/>
      </dsp:nvSpPr>
      <dsp:spPr>
        <a:xfrm>
          <a:off x="2387437" y="1873658"/>
          <a:ext cx="156448" cy="156501"/>
        </a:xfrm>
        <a:prstGeom prst="ellipse">
          <a:avLst/>
        </a:prstGeom>
        <a:solidFill>
          <a:schemeClr val="accent2">
            <a:hueOff val="284243"/>
            <a:satOff val="523"/>
            <a:lumOff val="4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6D5D0-F271-4F28-A4C8-10CB456A0A40}">
      <dsp:nvSpPr>
        <dsp:cNvPr id="0" name=""/>
        <dsp:cNvSpPr/>
      </dsp:nvSpPr>
      <dsp:spPr>
        <a:xfrm>
          <a:off x="2121574" y="1873658"/>
          <a:ext cx="156448" cy="156501"/>
        </a:xfrm>
        <a:prstGeom prst="ellipse">
          <a:avLst/>
        </a:prstGeom>
        <a:solidFill>
          <a:schemeClr val="accent2">
            <a:hueOff val="378991"/>
            <a:satOff val="698"/>
            <a:lumOff val="5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2ADDAE-AF96-4175-BFD3-04C70EE38AE4}">
      <dsp:nvSpPr>
        <dsp:cNvPr id="0" name=""/>
        <dsp:cNvSpPr/>
      </dsp:nvSpPr>
      <dsp:spPr>
        <a:xfrm>
          <a:off x="1698930" y="1795408"/>
          <a:ext cx="313230" cy="313002"/>
        </a:xfrm>
        <a:prstGeom prst="ellipse">
          <a:avLst/>
        </a:prstGeom>
        <a:solidFill>
          <a:schemeClr val="accent2">
            <a:hueOff val="473739"/>
            <a:satOff val="872"/>
            <a:lumOff val="6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D53618-6902-44E0-A1FF-FB8D2E0F4202}">
      <dsp:nvSpPr>
        <dsp:cNvPr id="0" name=""/>
        <dsp:cNvSpPr/>
      </dsp:nvSpPr>
      <dsp:spPr>
        <a:xfrm>
          <a:off x="2929836" y="1550360"/>
          <a:ext cx="156448" cy="156501"/>
        </a:xfrm>
        <a:prstGeom prst="ellipse">
          <a:avLst/>
        </a:prstGeom>
        <a:solidFill>
          <a:schemeClr val="accent2">
            <a:hueOff val="568487"/>
            <a:satOff val="1046"/>
            <a:lumOff val="8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E3ADCE-D6BF-46C6-9DDD-DCAD9861BB54}">
      <dsp:nvSpPr>
        <dsp:cNvPr id="0" name=""/>
        <dsp:cNvSpPr/>
      </dsp:nvSpPr>
      <dsp:spPr>
        <a:xfrm>
          <a:off x="2929836" y="2199333"/>
          <a:ext cx="156448" cy="156501"/>
        </a:xfrm>
        <a:prstGeom prst="ellipse">
          <a:avLst/>
        </a:prstGeom>
        <a:solidFill>
          <a:schemeClr val="accent2">
            <a:hueOff val="663234"/>
            <a:satOff val="1221"/>
            <a:lumOff val="9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4FE14C-F195-4C8C-84D0-5EBACC6E5EDC}">
      <dsp:nvSpPr>
        <dsp:cNvPr id="0" name=""/>
        <dsp:cNvSpPr/>
      </dsp:nvSpPr>
      <dsp:spPr>
        <a:xfrm>
          <a:off x="3069605" y="1691021"/>
          <a:ext cx="156448" cy="156501"/>
        </a:xfrm>
        <a:prstGeom prst="ellipse">
          <a:avLst/>
        </a:prstGeom>
        <a:solidFill>
          <a:schemeClr val="accent2">
            <a:hueOff val="757982"/>
            <a:satOff val="1395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6B0518-3365-4A82-8BC0-B0DDBF157678}">
      <dsp:nvSpPr>
        <dsp:cNvPr id="0" name=""/>
        <dsp:cNvSpPr/>
      </dsp:nvSpPr>
      <dsp:spPr>
        <a:xfrm>
          <a:off x="3078945" y="2059464"/>
          <a:ext cx="156448" cy="156501"/>
        </a:xfrm>
        <a:prstGeom prst="ellipse">
          <a:avLst/>
        </a:prstGeom>
        <a:solidFill>
          <a:schemeClr val="accent2">
            <a:hueOff val="852730"/>
            <a:satOff val="1570"/>
            <a:lumOff val="12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36908B-3A51-44F0-8A41-E301D1F1D883}">
      <dsp:nvSpPr>
        <dsp:cNvPr id="0" name=""/>
        <dsp:cNvSpPr/>
      </dsp:nvSpPr>
      <dsp:spPr>
        <a:xfrm>
          <a:off x="0" y="1155274"/>
          <a:ext cx="1584165" cy="1584020"/>
        </a:xfrm>
        <a:prstGeom prst="ellipse">
          <a:avLst/>
        </a:prstGeom>
        <a:solidFill>
          <a:schemeClr val="accent2">
            <a:hueOff val="947478"/>
            <a:satOff val="1744"/>
            <a:lumOff val="13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Understanding / Knowledge</a:t>
          </a:r>
        </a:p>
      </dsp:txBody>
      <dsp:txXfrm>
        <a:off x="231996" y="1387248"/>
        <a:ext cx="1120173" cy="1120072"/>
      </dsp:txXfrm>
    </dsp:sp>
    <dsp:sp modelId="{AB3DFE9A-9AAC-4299-9BB0-E6B29758FC62}">
      <dsp:nvSpPr>
        <dsp:cNvPr id="0" name=""/>
        <dsp:cNvSpPr/>
      </dsp:nvSpPr>
      <dsp:spPr>
        <a:xfrm>
          <a:off x="6732669" y="1873658"/>
          <a:ext cx="156448" cy="156501"/>
        </a:xfrm>
        <a:prstGeom prst="ellipse">
          <a:avLst/>
        </a:prstGeom>
        <a:solidFill>
          <a:schemeClr val="accent2">
            <a:hueOff val="1042225"/>
            <a:satOff val="1918"/>
            <a:lumOff val="14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322443-9001-4CFB-BB52-E3DE67D70592}">
      <dsp:nvSpPr>
        <dsp:cNvPr id="0" name=""/>
        <dsp:cNvSpPr/>
      </dsp:nvSpPr>
      <dsp:spPr>
        <a:xfrm>
          <a:off x="6466807" y="1873658"/>
          <a:ext cx="156448" cy="156501"/>
        </a:xfrm>
        <a:prstGeom prst="ellipse">
          <a:avLst/>
        </a:prstGeom>
        <a:solidFill>
          <a:schemeClr val="accent2">
            <a:hueOff val="1136973"/>
            <a:satOff val="2093"/>
            <a:lumOff val="1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34A456-8C93-44C5-A5FC-E3836084F5BF}">
      <dsp:nvSpPr>
        <dsp:cNvPr id="0" name=""/>
        <dsp:cNvSpPr/>
      </dsp:nvSpPr>
      <dsp:spPr>
        <a:xfrm>
          <a:off x="6200945" y="1873658"/>
          <a:ext cx="156448" cy="156501"/>
        </a:xfrm>
        <a:prstGeom prst="ellipse">
          <a:avLst/>
        </a:prstGeom>
        <a:solidFill>
          <a:schemeClr val="accent2">
            <a:hueOff val="1231721"/>
            <a:satOff val="2267"/>
            <a:lumOff val="1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38D4F4-E1E5-4B1C-9391-895819D232D2}">
      <dsp:nvSpPr>
        <dsp:cNvPr id="0" name=""/>
        <dsp:cNvSpPr/>
      </dsp:nvSpPr>
      <dsp:spPr>
        <a:xfrm>
          <a:off x="5935082" y="1873658"/>
          <a:ext cx="156448" cy="156501"/>
        </a:xfrm>
        <a:prstGeom prst="ellipse">
          <a:avLst/>
        </a:prstGeom>
        <a:solidFill>
          <a:schemeClr val="accent2">
            <a:hueOff val="1326469"/>
            <a:satOff val="2442"/>
            <a:lumOff val="18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57E45-EA3A-402C-A640-68FB515581C2}">
      <dsp:nvSpPr>
        <dsp:cNvPr id="0" name=""/>
        <dsp:cNvSpPr/>
      </dsp:nvSpPr>
      <dsp:spPr>
        <a:xfrm>
          <a:off x="5669220" y="1873658"/>
          <a:ext cx="156448" cy="156501"/>
        </a:xfrm>
        <a:prstGeom prst="ellipse">
          <a:avLst/>
        </a:prstGeom>
        <a:solidFill>
          <a:schemeClr val="accent2">
            <a:hueOff val="1421216"/>
            <a:satOff val="2616"/>
            <a:lumOff val="20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343427-F6B1-49B2-8496-95BFC0410EBE}">
      <dsp:nvSpPr>
        <dsp:cNvPr id="0" name=""/>
        <dsp:cNvSpPr/>
      </dsp:nvSpPr>
      <dsp:spPr>
        <a:xfrm>
          <a:off x="5246575" y="1795408"/>
          <a:ext cx="313230" cy="313002"/>
        </a:xfrm>
        <a:prstGeom prst="ellipse">
          <a:avLst/>
        </a:prstGeom>
        <a:solidFill>
          <a:schemeClr val="accent2">
            <a:hueOff val="1515964"/>
            <a:satOff val="2790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667AEB-1005-4384-810D-DDFBD335D5F9}">
      <dsp:nvSpPr>
        <dsp:cNvPr id="0" name=""/>
        <dsp:cNvSpPr/>
      </dsp:nvSpPr>
      <dsp:spPr>
        <a:xfrm>
          <a:off x="6477481" y="1550360"/>
          <a:ext cx="156448" cy="156501"/>
        </a:xfrm>
        <a:prstGeom prst="ellipse">
          <a:avLst/>
        </a:prstGeom>
        <a:solidFill>
          <a:schemeClr val="accent2">
            <a:hueOff val="1610712"/>
            <a:satOff val="2965"/>
            <a:lumOff val="22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3ACA2-C200-4EEF-B050-1156BF414BC7}">
      <dsp:nvSpPr>
        <dsp:cNvPr id="0" name=""/>
        <dsp:cNvSpPr/>
      </dsp:nvSpPr>
      <dsp:spPr>
        <a:xfrm>
          <a:off x="6477481" y="2199333"/>
          <a:ext cx="156448" cy="156501"/>
        </a:xfrm>
        <a:prstGeom prst="ellipse">
          <a:avLst/>
        </a:prstGeom>
        <a:solidFill>
          <a:schemeClr val="accent2">
            <a:hueOff val="1705460"/>
            <a:satOff val="3139"/>
            <a:lumOff val="24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0D2B9-181C-4D75-84CE-C005DCC85FEC}">
      <dsp:nvSpPr>
        <dsp:cNvPr id="0" name=""/>
        <dsp:cNvSpPr/>
      </dsp:nvSpPr>
      <dsp:spPr>
        <a:xfrm>
          <a:off x="6617251" y="1691021"/>
          <a:ext cx="156448" cy="156501"/>
        </a:xfrm>
        <a:prstGeom prst="ellipse">
          <a:avLst/>
        </a:prstGeom>
        <a:solidFill>
          <a:schemeClr val="accent2">
            <a:hueOff val="1800207"/>
            <a:satOff val="3314"/>
            <a:lumOff val="25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412379-C7CA-4E57-9F98-049D7E27A2B4}">
      <dsp:nvSpPr>
        <dsp:cNvPr id="0" name=""/>
        <dsp:cNvSpPr/>
      </dsp:nvSpPr>
      <dsp:spPr>
        <a:xfrm>
          <a:off x="6626591" y="2059464"/>
          <a:ext cx="156448" cy="156501"/>
        </a:xfrm>
        <a:prstGeom prst="ellipse">
          <a:avLst/>
        </a:prstGeom>
        <a:solidFill>
          <a:schemeClr val="accent2">
            <a:hueOff val="1894955"/>
            <a:satOff val="3488"/>
            <a:lumOff val="26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E1C4AC-9007-461C-96B3-2D3799407BD3}">
      <dsp:nvSpPr>
        <dsp:cNvPr id="0" name=""/>
        <dsp:cNvSpPr/>
      </dsp:nvSpPr>
      <dsp:spPr>
        <a:xfrm>
          <a:off x="3553329" y="1159899"/>
          <a:ext cx="1584165" cy="1584020"/>
        </a:xfrm>
        <a:prstGeom prst="ellipse">
          <a:avLst/>
        </a:prstGeom>
        <a:solidFill>
          <a:schemeClr val="accent2">
            <a:hueOff val="1989703"/>
            <a:satOff val="3663"/>
            <a:lumOff val="28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Empowerment </a:t>
          </a:r>
        </a:p>
      </dsp:txBody>
      <dsp:txXfrm>
        <a:off x="3785325" y="1391873"/>
        <a:ext cx="1120173" cy="1120072"/>
      </dsp:txXfrm>
    </dsp:sp>
    <dsp:sp modelId="{F79F121D-F367-4B4B-B911-0F4752382854}">
      <dsp:nvSpPr>
        <dsp:cNvPr id="0" name=""/>
        <dsp:cNvSpPr/>
      </dsp:nvSpPr>
      <dsp:spPr>
        <a:xfrm>
          <a:off x="10280315" y="1873658"/>
          <a:ext cx="156448" cy="156501"/>
        </a:xfrm>
        <a:prstGeom prst="ellipse">
          <a:avLst/>
        </a:prstGeom>
        <a:solidFill>
          <a:schemeClr val="accent2">
            <a:hueOff val="2084451"/>
            <a:satOff val="3837"/>
            <a:lumOff val="29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AA44F-3CE4-4C8E-9C51-CDD996E29D9A}">
      <dsp:nvSpPr>
        <dsp:cNvPr id="0" name=""/>
        <dsp:cNvSpPr/>
      </dsp:nvSpPr>
      <dsp:spPr>
        <a:xfrm>
          <a:off x="10014453" y="1873658"/>
          <a:ext cx="156448" cy="156501"/>
        </a:xfrm>
        <a:prstGeom prst="ellipse">
          <a:avLst/>
        </a:prstGeom>
        <a:solidFill>
          <a:schemeClr val="accent2">
            <a:hueOff val="2179198"/>
            <a:satOff val="4011"/>
            <a:lumOff val="31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ACF90-F23B-45D5-802E-557FED0C93E4}">
      <dsp:nvSpPr>
        <dsp:cNvPr id="0" name=""/>
        <dsp:cNvSpPr/>
      </dsp:nvSpPr>
      <dsp:spPr>
        <a:xfrm>
          <a:off x="9748590" y="1873658"/>
          <a:ext cx="156448" cy="156501"/>
        </a:xfrm>
        <a:prstGeom prst="ellipse">
          <a:avLst/>
        </a:prstGeom>
        <a:solidFill>
          <a:schemeClr val="accent2">
            <a:hueOff val="2273946"/>
            <a:satOff val="4186"/>
            <a:lumOff val="3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F6F68-D4AF-40AF-B830-2D6C4BB1AAEC}">
      <dsp:nvSpPr>
        <dsp:cNvPr id="0" name=""/>
        <dsp:cNvSpPr/>
      </dsp:nvSpPr>
      <dsp:spPr>
        <a:xfrm>
          <a:off x="9482728" y="1873658"/>
          <a:ext cx="156448" cy="156501"/>
        </a:xfrm>
        <a:prstGeom prst="ellipse">
          <a:avLst/>
        </a:prstGeom>
        <a:solidFill>
          <a:schemeClr val="accent2">
            <a:hueOff val="2368694"/>
            <a:satOff val="4360"/>
            <a:lumOff val="33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D5D529-5063-420C-8C51-F61CE64B8BE4}">
      <dsp:nvSpPr>
        <dsp:cNvPr id="0" name=""/>
        <dsp:cNvSpPr/>
      </dsp:nvSpPr>
      <dsp:spPr>
        <a:xfrm>
          <a:off x="9216866" y="1873658"/>
          <a:ext cx="156448" cy="156501"/>
        </a:xfrm>
        <a:prstGeom prst="ellipse">
          <a:avLst/>
        </a:prstGeom>
        <a:solidFill>
          <a:schemeClr val="accent2">
            <a:hueOff val="2463441"/>
            <a:satOff val="4535"/>
            <a:lumOff val="35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74C10D-C549-4C30-835C-4CD15FCF2B16}">
      <dsp:nvSpPr>
        <dsp:cNvPr id="0" name=""/>
        <dsp:cNvSpPr/>
      </dsp:nvSpPr>
      <dsp:spPr>
        <a:xfrm>
          <a:off x="8794221" y="1795408"/>
          <a:ext cx="313230" cy="313002"/>
        </a:xfrm>
        <a:prstGeom prst="ellipse">
          <a:avLst/>
        </a:prstGeom>
        <a:solidFill>
          <a:schemeClr val="accent2">
            <a:hueOff val="2558189"/>
            <a:satOff val="4709"/>
            <a:lumOff val="36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BCC61-FAE5-45A7-A541-4E1889C7566A}">
      <dsp:nvSpPr>
        <dsp:cNvPr id="0" name=""/>
        <dsp:cNvSpPr/>
      </dsp:nvSpPr>
      <dsp:spPr>
        <a:xfrm>
          <a:off x="10025127" y="1550360"/>
          <a:ext cx="156448" cy="156501"/>
        </a:xfrm>
        <a:prstGeom prst="ellipse">
          <a:avLst/>
        </a:prstGeom>
        <a:solidFill>
          <a:schemeClr val="accent2">
            <a:hueOff val="2652937"/>
            <a:satOff val="4883"/>
            <a:lumOff val="37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FA4F9F-3333-455B-BD8B-13BCD69462C2}">
      <dsp:nvSpPr>
        <dsp:cNvPr id="0" name=""/>
        <dsp:cNvSpPr/>
      </dsp:nvSpPr>
      <dsp:spPr>
        <a:xfrm>
          <a:off x="10025127" y="2199333"/>
          <a:ext cx="156448" cy="156501"/>
        </a:xfrm>
        <a:prstGeom prst="ellipse">
          <a:avLst/>
        </a:prstGeom>
        <a:solidFill>
          <a:schemeClr val="accent2">
            <a:hueOff val="2747685"/>
            <a:satOff val="5058"/>
            <a:lumOff val="39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EFC85C-0CD4-4AE0-A909-A316F1A46059}">
      <dsp:nvSpPr>
        <dsp:cNvPr id="0" name=""/>
        <dsp:cNvSpPr/>
      </dsp:nvSpPr>
      <dsp:spPr>
        <a:xfrm>
          <a:off x="10164897" y="1691021"/>
          <a:ext cx="156448" cy="156501"/>
        </a:xfrm>
        <a:prstGeom prst="ellipse">
          <a:avLst/>
        </a:prstGeom>
        <a:solidFill>
          <a:schemeClr val="accent2">
            <a:hueOff val="2842433"/>
            <a:satOff val="5232"/>
            <a:lumOff val="40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248485-AB67-430A-90D0-489DEF9B47F9}">
      <dsp:nvSpPr>
        <dsp:cNvPr id="0" name=""/>
        <dsp:cNvSpPr/>
      </dsp:nvSpPr>
      <dsp:spPr>
        <a:xfrm>
          <a:off x="10174237" y="2059464"/>
          <a:ext cx="156448" cy="156501"/>
        </a:xfrm>
        <a:prstGeom prst="ellipse">
          <a:avLst/>
        </a:prstGeom>
        <a:solidFill>
          <a:schemeClr val="accent2">
            <a:hueOff val="2937180"/>
            <a:satOff val="5407"/>
            <a:lumOff val="41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D6973-949A-46F6-ABFA-91A25E02FA6B}">
      <dsp:nvSpPr>
        <dsp:cNvPr id="0" name=""/>
        <dsp:cNvSpPr/>
      </dsp:nvSpPr>
      <dsp:spPr>
        <a:xfrm>
          <a:off x="7127874" y="1159899"/>
          <a:ext cx="1584165" cy="1584020"/>
        </a:xfrm>
        <a:prstGeom prst="ellipse">
          <a:avLst/>
        </a:prstGeom>
        <a:solidFill>
          <a:schemeClr val="accent2">
            <a:hueOff val="3031928"/>
            <a:satOff val="5581"/>
            <a:lumOff val="43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Ownership </a:t>
          </a:r>
        </a:p>
      </dsp:txBody>
      <dsp:txXfrm>
        <a:off x="7359870" y="1391873"/>
        <a:ext cx="1120173" cy="11200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D007A-7F84-43FF-82ED-9FCB6767C765}">
      <dsp:nvSpPr>
        <dsp:cNvPr id="0" name=""/>
        <dsp:cNvSpPr/>
      </dsp:nvSpPr>
      <dsp:spPr>
        <a:xfrm>
          <a:off x="0" y="476"/>
          <a:ext cx="10442448" cy="1115104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2DB33-DAB6-4AC8-A2BA-982922B1DBCC}">
      <dsp:nvSpPr>
        <dsp:cNvPr id="0" name=""/>
        <dsp:cNvSpPr/>
      </dsp:nvSpPr>
      <dsp:spPr>
        <a:xfrm>
          <a:off x="337319" y="251375"/>
          <a:ext cx="613307" cy="613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EF9212-166F-4A30-A42D-55B4561316C6}">
      <dsp:nvSpPr>
        <dsp:cNvPr id="0" name=""/>
        <dsp:cNvSpPr/>
      </dsp:nvSpPr>
      <dsp:spPr>
        <a:xfrm>
          <a:off x="1287945" y="476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Improve the overall quality of education – benchmarks for schools to strive towards continuous improvement and excellence. </a:t>
          </a:r>
          <a:endParaRPr lang="en-US" sz="2400" kern="1200" dirty="0"/>
        </a:p>
      </dsp:txBody>
      <dsp:txXfrm>
        <a:off x="1287945" y="476"/>
        <a:ext cx="9154502" cy="1115104"/>
      </dsp:txXfrm>
    </dsp:sp>
    <dsp:sp modelId="{82FA1A3B-938B-477D-AFB9-4558BF3C4F95}">
      <dsp:nvSpPr>
        <dsp:cNvPr id="0" name=""/>
        <dsp:cNvSpPr/>
      </dsp:nvSpPr>
      <dsp:spPr>
        <a:xfrm>
          <a:off x="0" y="1394357"/>
          <a:ext cx="10442448" cy="1115104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F9C5B-97FD-48C2-ADE3-685D2E6174A3}">
      <dsp:nvSpPr>
        <dsp:cNvPr id="0" name=""/>
        <dsp:cNvSpPr/>
      </dsp:nvSpPr>
      <dsp:spPr>
        <a:xfrm>
          <a:off x="337319" y="1645255"/>
          <a:ext cx="613307" cy="613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E5A789-98A7-4AA2-B3AB-22AB1B53929F}">
      <dsp:nvSpPr>
        <dsp:cNvPr id="0" name=""/>
        <dsp:cNvSpPr/>
      </dsp:nvSpPr>
      <dsp:spPr>
        <a:xfrm>
          <a:off x="1287945" y="1394357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Promoting equity across schools and consistency in educational practices.</a:t>
          </a:r>
          <a:endParaRPr lang="en-US" sz="2400" kern="1200"/>
        </a:p>
      </dsp:txBody>
      <dsp:txXfrm>
        <a:off x="1287945" y="1394357"/>
        <a:ext cx="9154502" cy="1115104"/>
      </dsp:txXfrm>
    </dsp:sp>
    <dsp:sp modelId="{54ED751D-E908-49DE-B256-7478974AA5F3}">
      <dsp:nvSpPr>
        <dsp:cNvPr id="0" name=""/>
        <dsp:cNvSpPr/>
      </dsp:nvSpPr>
      <dsp:spPr>
        <a:xfrm>
          <a:off x="0" y="2788237"/>
          <a:ext cx="10442448" cy="1115104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7DCE6-B50A-4D12-BBC5-88ACDF41C97C}">
      <dsp:nvSpPr>
        <dsp:cNvPr id="0" name=""/>
        <dsp:cNvSpPr/>
      </dsp:nvSpPr>
      <dsp:spPr>
        <a:xfrm>
          <a:off x="337319" y="3039136"/>
          <a:ext cx="613307" cy="6133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A15443-CDB3-4F60-AFEE-5FA27A264F0E}">
      <dsp:nvSpPr>
        <dsp:cNvPr id="0" name=""/>
        <dsp:cNvSpPr/>
      </dsp:nvSpPr>
      <dsp:spPr>
        <a:xfrm>
          <a:off x="1287945" y="2788237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Facilitate accountability – the evaluation and monitoring of schools – both through internal and external quality assurance mechanisms.</a:t>
          </a:r>
          <a:endParaRPr lang="en-US" sz="2400" kern="1200"/>
        </a:p>
      </dsp:txBody>
      <dsp:txXfrm>
        <a:off x="1287945" y="2788237"/>
        <a:ext cx="9154502" cy="11151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666FD-6676-4AB6-8925-6D88C868227C}">
      <dsp:nvSpPr>
        <dsp:cNvPr id="0" name=""/>
        <dsp:cNvSpPr/>
      </dsp:nvSpPr>
      <dsp:spPr>
        <a:xfrm>
          <a:off x="0" y="1620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63874-3F11-4126-982F-8C7D43519730}">
      <dsp:nvSpPr>
        <dsp:cNvPr id="0" name=""/>
        <dsp:cNvSpPr/>
      </dsp:nvSpPr>
      <dsp:spPr>
        <a:xfrm>
          <a:off x="248405" y="186384"/>
          <a:ext cx="451645" cy="4516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B19B4F-BC8C-4751-8EE2-851AC63581FA}">
      <dsp:nvSpPr>
        <dsp:cNvPr id="0" name=""/>
        <dsp:cNvSpPr/>
      </dsp:nvSpPr>
      <dsp:spPr>
        <a:xfrm>
          <a:off x="948456" y="1620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need for a framework and standards especially in the everchanging educational scenario. </a:t>
          </a:r>
          <a:endParaRPr lang="en-US" sz="2000" kern="1200" dirty="0"/>
        </a:p>
      </dsp:txBody>
      <dsp:txXfrm>
        <a:off x="948456" y="1620"/>
        <a:ext cx="9493991" cy="821174"/>
      </dsp:txXfrm>
    </dsp:sp>
    <dsp:sp modelId="{D61492F0-E31D-492C-B2E5-B87E25889B68}">
      <dsp:nvSpPr>
        <dsp:cNvPr id="0" name=""/>
        <dsp:cNvSpPr/>
      </dsp:nvSpPr>
      <dsp:spPr>
        <a:xfrm>
          <a:off x="0" y="1028088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C6C5B-9B1A-4CDF-8FB4-9B61253048AA}">
      <dsp:nvSpPr>
        <dsp:cNvPr id="0" name=""/>
        <dsp:cNvSpPr/>
      </dsp:nvSpPr>
      <dsp:spPr>
        <a:xfrm>
          <a:off x="248405" y="1212852"/>
          <a:ext cx="451645" cy="4516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25F2E9-5ACB-4337-A88C-9CDB815DE84A}">
      <dsp:nvSpPr>
        <dsp:cNvPr id="0" name=""/>
        <dsp:cNvSpPr/>
      </dsp:nvSpPr>
      <dsp:spPr>
        <a:xfrm>
          <a:off x="948456" y="1028088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importance of creating synergy between the framework, standards and other policies issued by the ministry </a:t>
          </a:r>
          <a:endParaRPr lang="en-US" sz="2000" kern="1200"/>
        </a:p>
      </dsp:txBody>
      <dsp:txXfrm>
        <a:off x="948456" y="1028088"/>
        <a:ext cx="9493991" cy="821174"/>
      </dsp:txXfrm>
    </dsp:sp>
    <dsp:sp modelId="{191FF2B4-CCFA-4B16-852E-80A4D7913A12}">
      <dsp:nvSpPr>
        <dsp:cNvPr id="0" name=""/>
        <dsp:cNvSpPr/>
      </dsp:nvSpPr>
      <dsp:spPr>
        <a:xfrm>
          <a:off x="0" y="2054556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0E37D-346C-4095-AEB7-4F230297E8DF}">
      <dsp:nvSpPr>
        <dsp:cNvPr id="0" name=""/>
        <dsp:cNvSpPr/>
      </dsp:nvSpPr>
      <dsp:spPr>
        <a:xfrm>
          <a:off x="248405" y="2239320"/>
          <a:ext cx="451645" cy="4516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8275E-95F5-4E23-B4D0-09A26B72400E}">
      <dsp:nvSpPr>
        <dsp:cNvPr id="0" name=""/>
        <dsp:cNvSpPr/>
      </dsp:nvSpPr>
      <dsp:spPr>
        <a:xfrm>
          <a:off x="948456" y="2054556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need for a clear and concrete implementation plan </a:t>
          </a:r>
          <a:endParaRPr lang="en-US" sz="2000" kern="1200"/>
        </a:p>
      </dsp:txBody>
      <dsp:txXfrm>
        <a:off x="948456" y="2054556"/>
        <a:ext cx="9493991" cy="821174"/>
      </dsp:txXfrm>
    </dsp:sp>
    <dsp:sp modelId="{11431DF3-CB0E-4FF0-8FBD-0BDCAC0CDD89}">
      <dsp:nvSpPr>
        <dsp:cNvPr id="0" name=""/>
        <dsp:cNvSpPr/>
      </dsp:nvSpPr>
      <dsp:spPr>
        <a:xfrm>
          <a:off x="0" y="3081024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5FBBA-1C56-4565-A6DC-7E4EA644B333}">
      <dsp:nvSpPr>
        <dsp:cNvPr id="0" name=""/>
        <dsp:cNvSpPr/>
      </dsp:nvSpPr>
      <dsp:spPr>
        <a:xfrm>
          <a:off x="248405" y="3265788"/>
          <a:ext cx="451645" cy="4516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B21512-702C-4AF2-B849-72E1DBE21B14}">
      <dsp:nvSpPr>
        <dsp:cNvPr id="0" name=""/>
        <dsp:cNvSpPr/>
      </dsp:nvSpPr>
      <dsp:spPr>
        <a:xfrm>
          <a:off x="948456" y="3081024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Developing a timely monitoring and evaluation system of the implementation process of both documents. </a:t>
          </a:r>
          <a:endParaRPr lang="en-US" sz="2000" kern="1200"/>
        </a:p>
      </dsp:txBody>
      <dsp:txXfrm>
        <a:off x="948456" y="3081024"/>
        <a:ext cx="9493991" cy="8211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C01A-7ABD-4E3C-96EF-7F7708B1361F}">
      <dsp:nvSpPr>
        <dsp:cNvPr id="0" name=""/>
        <dsp:cNvSpPr/>
      </dsp:nvSpPr>
      <dsp:spPr>
        <a:xfrm>
          <a:off x="0" y="1620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F8C56-78ED-4A63-9C57-861A6C0CAD4C}">
      <dsp:nvSpPr>
        <dsp:cNvPr id="0" name=""/>
        <dsp:cNvSpPr/>
      </dsp:nvSpPr>
      <dsp:spPr>
        <a:xfrm>
          <a:off x="248405" y="186384"/>
          <a:ext cx="451645" cy="4516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325A46-E900-482E-AEB8-7D45C67C860A}">
      <dsp:nvSpPr>
        <dsp:cNvPr id="0" name=""/>
        <dsp:cNvSpPr/>
      </dsp:nvSpPr>
      <dsp:spPr>
        <a:xfrm>
          <a:off x="948456" y="1620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Professional Development sessions in  all schools in Malta and Gozo. </a:t>
          </a:r>
          <a:endParaRPr lang="en-US" sz="2000" kern="1200" dirty="0"/>
        </a:p>
      </dsp:txBody>
      <dsp:txXfrm>
        <a:off x="948456" y="1620"/>
        <a:ext cx="9493991" cy="821174"/>
      </dsp:txXfrm>
    </dsp:sp>
    <dsp:sp modelId="{41DAE09E-59C4-4053-A580-AD5020D9251A}">
      <dsp:nvSpPr>
        <dsp:cNvPr id="0" name=""/>
        <dsp:cNvSpPr/>
      </dsp:nvSpPr>
      <dsp:spPr>
        <a:xfrm>
          <a:off x="0" y="1028088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1FE7D-24C8-43C2-876B-5AB6E7A68C67}">
      <dsp:nvSpPr>
        <dsp:cNvPr id="0" name=""/>
        <dsp:cNvSpPr/>
      </dsp:nvSpPr>
      <dsp:spPr>
        <a:xfrm>
          <a:off x="248405" y="1212852"/>
          <a:ext cx="451645" cy="4516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1449A0-9605-44AF-9347-F218152F1FCF}">
      <dsp:nvSpPr>
        <dsp:cNvPr id="0" name=""/>
        <dsp:cNvSpPr/>
      </dsp:nvSpPr>
      <dsp:spPr>
        <a:xfrm>
          <a:off x="948456" y="1028088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One Session with Senior Leadership Team and one with Educators </a:t>
          </a:r>
          <a:endParaRPr lang="en-US" sz="2000" kern="1200"/>
        </a:p>
      </dsp:txBody>
      <dsp:txXfrm>
        <a:off x="948456" y="1028088"/>
        <a:ext cx="9493991" cy="821174"/>
      </dsp:txXfrm>
    </dsp:sp>
    <dsp:sp modelId="{57290AED-854D-4E96-AA01-48538B2060F3}">
      <dsp:nvSpPr>
        <dsp:cNvPr id="0" name=""/>
        <dsp:cNvSpPr/>
      </dsp:nvSpPr>
      <dsp:spPr>
        <a:xfrm>
          <a:off x="0" y="2054556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5E665-8A04-43DD-8031-A8DBD86BD56F}">
      <dsp:nvSpPr>
        <dsp:cNvPr id="0" name=""/>
        <dsp:cNvSpPr/>
      </dsp:nvSpPr>
      <dsp:spPr>
        <a:xfrm>
          <a:off x="248405" y="2239320"/>
          <a:ext cx="451645" cy="4516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2C264D-928C-422B-9C5C-E0B7CDF13728}">
      <dsp:nvSpPr>
        <dsp:cNvPr id="0" name=""/>
        <dsp:cNvSpPr/>
      </dsp:nvSpPr>
      <dsp:spPr>
        <a:xfrm>
          <a:off x="948456" y="2054556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Case study approach – Educators become inspectors for an hour and discuss the approach of a particular teacher in light on the Standards on Learning and teaching </a:t>
          </a:r>
          <a:endParaRPr lang="en-US" sz="2000" kern="1200"/>
        </a:p>
      </dsp:txBody>
      <dsp:txXfrm>
        <a:off x="948456" y="2054556"/>
        <a:ext cx="9493991" cy="821174"/>
      </dsp:txXfrm>
    </dsp:sp>
    <dsp:sp modelId="{55605C82-2C7C-481F-B23C-74C383E19CFD}">
      <dsp:nvSpPr>
        <dsp:cNvPr id="0" name=""/>
        <dsp:cNvSpPr/>
      </dsp:nvSpPr>
      <dsp:spPr>
        <a:xfrm>
          <a:off x="0" y="3081024"/>
          <a:ext cx="10442448" cy="821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8A07D-35D0-4AF3-902E-320ACD98DE9F}">
      <dsp:nvSpPr>
        <dsp:cNvPr id="0" name=""/>
        <dsp:cNvSpPr/>
      </dsp:nvSpPr>
      <dsp:spPr>
        <a:xfrm>
          <a:off x="248405" y="3265788"/>
          <a:ext cx="451645" cy="4516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2567BD-7D3A-455A-A981-4D20930E0FF7}">
      <dsp:nvSpPr>
        <dsp:cNvPr id="0" name=""/>
        <dsp:cNvSpPr/>
      </dsp:nvSpPr>
      <dsp:spPr>
        <a:xfrm>
          <a:off x="948456" y="3081024"/>
          <a:ext cx="9493991" cy="8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8" tIns="86908" rIns="86908" bIns="869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Reflection exercise on Standards and their needs as educators at the end of the session </a:t>
          </a:r>
          <a:endParaRPr lang="en-US" sz="2000" kern="1200"/>
        </a:p>
      </dsp:txBody>
      <dsp:txXfrm>
        <a:off x="948456" y="3081024"/>
        <a:ext cx="9493991" cy="8211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5406D-4CE8-4D6C-BA9C-25B5EBA66F71}">
      <dsp:nvSpPr>
        <dsp:cNvPr id="0" name=""/>
        <dsp:cNvSpPr/>
      </dsp:nvSpPr>
      <dsp:spPr>
        <a:xfrm>
          <a:off x="0" y="3950280"/>
          <a:ext cx="10442448" cy="648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Educators – more opportunities for self-reflection and dialogue through the development of effective IQA and professional learning communities</a:t>
          </a:r>
          <a:r>
            <a:rPr lang="en-GB" sz="1500" kern="1200" dirty="0"/>
            <a:t>. </a:t>
          </a:r>
          <a:endParaRPr lang="en-US" sz="1500" kern="1200" dirty="0"/>
        </a:p>
      </dsp:txBody>
      <dsp:txXfrm>
        <a:off x="0" y="3950280"/>
        <a:ext cx="10442448" cy="648076"/>
      </dsp:txXfrm>
    </dsp:sp>
    <dsp:sp modelId="{B23D98A2-274F-4143-BB3E-6C524DA4B4F8}">
      <dsp:nvSpPr>
        <dsp:cNvPr id="0" name=""/>
        <dsp:cNvSpPr/>
      </dsp:nvSpPr>
      <dsp:spPr>
        <a:xfrm rot="10800000">
          <a:off x="0" y="2963260"/>
          <a:ext cx="10442448" cy="9967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School leadership – continuous professional development , leading schools through PLCs and a better understanding of quality and quality assurance mechanisms </a:t>
          </a:r>
          <a:endParaRPr lang="en-US" sz="2000" kern="1200" dirty="0"/>
        </a:p>
      </dsp:txBody>
      <dsp:txXfrm rot="10800000">
        <a:off x="0" y="2963260"/>
        <a:ext cx="10442448" cy="647652"/>
      </dsp:txXfrm>
    </dsp:sp>
    <dsp:sp modelId="{33FB501E-9715-4EFC-8500-9875D3514492}">
      <dsp:nvSpPr>
        <dsp:cNvPr id="0" name=""/>
        <dsp:cNvSpPr/>
      </dsp:nvSpPr>
      <dsp:spPr>
        <a:xfrm rot="10800000">
          <a:off x="0" y="1976239"/>
          <a:ext cx="10442448" cy="9967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Policy and Strategy Development – more relevance and clearer link between policy and practice</a:t>
          </a:r>
          <a:endParaRPr lang="en-US" sz="2000" kern="1200" dirty="0"/>
        </a:p>
      </dsp:txBody>
      <dsp:txXfrm rot="10800000">
        <a:off x="0" y="1976239"/>
        <a:ext cx="10442448" cy="647652"/>
      </dsp:txXfrm>
    </dsp:sp>
    <dsp:sp modelId="{AE6D8F70-EB54-423A-9D43-806F25341F1D}">
      <dsp:nvSpPr>
        <dsp:cNvPr id="0" name=""/>
        <dsp:cNvSpPr/>
      </dsp:nvSpPr>
      <dsp:spPr>
        <a:xfrm rot="10800000">
          <a:off x="0" y="989219"/>
          <a:ext cx="10442448" cy="9967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Governance Structures who give importance to school  autonomy</a:t>
          </a:r>
          <a:endParaRPr lang="en-US" sz="2000" kern="1200" dirty="0"/>
        </a:p>
      </dsp:txBody>
      <dsp:txXfrm rot="10800000">
        <a:off x="0" y="989219"/>
        <a:ext cx="10442448" cy="647652"/>
      </dsp:txXfrm>
    </dsp:sp>
    <dsp:sp modelId="{05913154-5F96-41E0-9EF4-5D5C943E3013}">
      <dsp:nvSpPr>
        <dsp:cNvPr id="0" name=""/>
        <dsp:cNvSpPr/>
      </dsp:nvSpPr>
      <dsp:spPr>
        <a:xfrm rot="10800000">
          <a:off x="0" y="2199"/>
          <a:ext cx="10442448" cy="9967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Consistency in the implementation of National Quality Standards through both internal and external QA mechanisms </a:t>
          </a:r>
          <a:endParaRPr lang="en-US" sz="2000" kern="1200" dirty="0"/>
        </a:p>
      </dsp:txBody>
      <dsp:txXfrm rot="10800000">
        <a:off x="0" y="2199"/>
        <a:ext cx="10442448" cy="647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6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3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4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F6D216-8A2B-858D-DF72-4E12EBB3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47"/>
            <a:ext cx="12192000" cy="6929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9A0DC6-5F93-6DFF-ECF4-2445F2F2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304801"/>
            <a:ext cx="8584164" cy="690282"/>
          </a:xfrm>
        </p:spPr>
        <p:txBody>
          <a:bodyPr>
            <a:norm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Developing a sustainable system of quality assurance: empowering schools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A8348-CF5A-4031-5678-97E8B8682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65" y="4876801"/>
            <a:ext cx="3501664" cy="1872574"/>
          </a:xfrm>
        </p:spPr>
        <p:txBody>
          <a:bodyPr>
            <a:normAutofit/>
          </a:bodyPr>
          <a:lstStyle/>
          <a:p>
            <a:r>
              <a:rPr lang="en-GB" sz="13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Denise Gatt </a:t>
            </a:r>
          </a:p>
          <a:p>
            <a:r>
              <a:rPr lang="en-GB" sz="13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Director </a:t>
            </a:r>
          </a:p>
          <a:p>
            <a:r>
              <a:rPr lang="en-GB" sz="13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Directorate for Quality and Standards in Education </a:t>
            </a:r>
          </a:p>
          <a:p>
            <a:r>
              <a:rPr lang="en-GB" sz="13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Malta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1A462-9951-692B-A3BC-876E66DD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Developing a sustainable system of quality assurance: Empowering schools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06A5C-DF67-202E-AFB4-9126B161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E1BB-7F1F-8040-BA2B-3D35BC6B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953684"/>
          </a:xfrm>
        </p:spPr>
        <p:txBody>
          <a:bodyPr/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Quality Assurance – (3-16)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C0B1-C7F1-1D0C-A5D8-57E966C4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Assurance 3-16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0B34-FE26-9720-00DB-9FCF1A97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11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63BE26C6-0164-2291-BC9C-B9D889BBF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72" r="1" b="1"/>
          <a:stretch/>
        </p:blipFill>
        <p:spPr>
          <a:xfrm>
            <a:off x="6660778" y="1993906"/>
            <a:ext cx="2768400" cy="3566988"/>
          </a:xfrm>
          <a:prstGeom prst="rect">
            <a:avLst/>
          </a:prstGeom>
        </p:spPr>
      </p:pic>
      <p:pic>
        <p:nvPicPr>
          <p:cNvPr id="8" name="Content Placeholder 9" descr="A screenshot of a book&#10;&#10;Description automatically generated">
            <a:extLst>
              <a:ext uri="{FF2B5EF4-FFF2-40B4-BE49-F238E27FC236}">
                <a16:creationId xmlns:a16="http://schemas.microsoft.com/office/drawing/2014/main" id="{6B3630FF-DF91-9362-D30B-ACD945300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89" r="2" b="3405"/>
          <a:stretch/>
        </p:blipFill>
        <p:spPr>
          <a:xfrm>
            <a:off x="2381743" y="1858655"/>
            <a:ext cx="2768400" cy="36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805E-179B-56AF-4573-AEED1DBF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National Quality Standards in Education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526F6-8371-E904-4F3D-B87F266A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National quality standards in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BF4C-B139-E36D-ECF5-1EF4FA64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2E0C573-E8E4-D25E-D6DE-F11C86059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449893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41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E356-D730-B2DF-2A30-E315ADDB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/>
          <a:p>
            <a:r>
              <a:rPr lang="en-GB" dirty="0"/>
              <a:t>National Quality Standards – Structure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7A123E0-5855-A062-FC33-B3FD8D19C3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5615340" y="1054066"/>
            <a:ext cx="4789882" cy="5013614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A26CF-60A9-DA4B-8F81-DE818C90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National Quality standards - 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386C6-DA73-48F9-B933-B1EC4BCC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4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185DD-08D9-6F58-AA61-580D40D3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Feedback from educators during consultation process: </a:t>
            </a:r>
            <a:b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‘Not another document in our drawer…’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CBF4C-05CD-71B6-402C-A4CDE52A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Feedback – consultation process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CC08-914F-85DC-CCFC-91A6D8AD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2774E64-374B-FA09-5D46-9AB13D153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85083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007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3462-5EB4-D8AE-55FC-4E5CD4DD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GB" dirty="0"/>
              <a:t>Implementation plan – Professional Development Sessions</a:t>
            </a:r>
            <a:br>
              <a:rPr lang="en-GB" dirty="0"/>
            </a:br>
            <a:r>
              <a:rPr lang="en-GB" dirty="0"/>
              <a:t>‘Inspectors for an hour….. An exercise in self-reflection.’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7CA79-5837-A773-EC49-4512B4AB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Framework and standards implementation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6410D-F9D9-B4A8-1F71-CBD891D5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6D257FE-2699-B48F-6760-DFE4432A7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265716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88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D9AB-89A5-D9BB-CFCA-09510576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GB" dirty="0"/>
              <a:t>Self-reflection exercise…. </a:t>
            </a:r>
          </a:p>
        </p:txBody>
      </p:sp>
      <p:pic>
        <p:nvPicPr>
          <p:cNvPr id="5122" name="Picture 2" descr="Self-Reflection 101: What is self ...">
            <a:extLst>
              <a:ext uri="{FF2B5EF4-FFF2-40B4-BE49-F238E27FC236}">
                <a16:creationId xmlns:a16="http://schemas.microsoft.com/office/drawing/2014/main" id="{A6526D37-3672-B04B-E216-32A67D203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r="21100"/>
          <a:stretch/>
        </p:blipFill>
        <p:spPr bwMode="auto">
          <a:xfrm>
            <a:off x="877824" y="2159175"/>
            <a:ext cx="4977453" cy="40177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6933D-7039-39FE-011C-1FEB84C18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Describe one aspect from the quality markers that you aim to improve upon. Add your description under the appropriate quality marker.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C0CAC-8320-0FDD-6B46-E1A41684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Self –reflection exercise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1D1BF-625A-2641-DF7E-BF9012A5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0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B5821-52DC-E949-87E9-FAC5A849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Educators’ self-reflection exercise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5EA64-D6D6-E60A-509A-68B2AACC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Educators’ self-reflection exercise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006B1-C515-0660-FB7E-3CCE47F4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E93513B-5170-2489-1CA8-FFF2DBF20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372584"/>
              </p:ext>
            </p:extLst>
          </p:nvPr>
        </p:nvGraphicFramePr>
        <p:xfrm>
          <a:off x="877888" y="2157413"/>
          <a:ext cx="10442575" cy="390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95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D309-FBF0-8982-FD26-287D2417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Quality Standards in Education (3-16)</a:t>
            </a:r>
            <a:br>
              <a:rPr lang="en-GB" dirty="0"/>
            </a:br>
            <a:r>
              <a:rPr lang="en-GB" dirty="0"/>
              <a:t>Quality Markers – Educators’ needs.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934B5-98A1-E946-1DB7-947D0F57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NQS – Quality Markers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F40A-4E2C-D7CE-882D-1D011316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7B276F3-C39F-5B72-CD4C-23826877B9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26601"/>
              </p:ext>
            </p:extLst>
          </p:nvPr>
        </p:nvGraphicFramePr>
        <p:xfrm>
          <a:off x="866775" y="2157413"/>
          <a:ext cx="10453687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084">
                  <a:extLst>
                    <a:ext uri="{9D8B030D-6E8A-4147-A177-3AD203B41FA5}">
                      <a16:colId xmlns:a16="http://schemas.microsoft.com/office/drawing/2014/main" val="4110679794"/>
                    </a:ext>
                  </a:extLst>
                </a:gridCol>
                <a:gridCol w="5188603">
                  <a:extLst>
                    <a:ext uri="{9D8B030D-6E8A-4147-A177-3AD203B41FA5}">
                      <a16:colId xmlns:a16="http://schemas.microsoft.com/office/drawing/2014/main" val="3972373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Quality 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Feedback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4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Teacher – Learning Support Educator 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 for better collaboration and communication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6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Learner-Centred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Need to use more learner centred strategies that engage learners in the learning process.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90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Century competences </a:t>
                      </a:r>
                    </a:p>
                    <a:p>
                      <a:r>
                        <a:rPr lang="en-GB" dirty="0"/>
                        <a:t>(clear awareness of the need to promote 21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Century skills)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training in the use of digital technology especially in facilitating assessment. </a:t>
                      </a:r>
                    </a:p>
                    <a:p>
                      <a:r>
                        <a:rPr lang="en-GB" dirty="0"/>
                        <a:t>Lack of time/vastness of syllabus limits the use of digital technology</a:t>
                      </a:r>
                    </a:p>
                    <a:p>
                      <a:r>
                        <a:rPr lang="en-GB" dirty="0"/>
                        <a:t>Training on how to promote critical thinking.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2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Planning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Upskilling on how to make lessons more practical and engaging and plan according to learners’ abilities. </a:t>
                      </a:r>
                    </a:p>
                    <a:p>
                      <a:r>
                        <a:rPr lang="en-GB" dirty="0"/>
                        <a:t>Planning and using different teaching strategies.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00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51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B4CD-90B8-48DB-FBAB-9E554C31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Quality Standards in Education (3-16)</a:t>
            </a:r>
            <a:br>
              <a:rPr lang="en-GB" dirty="0"/>
            </a:br>
            <a:r>
              <a:rPr lang="en-GB" dirty="0"/>
              <a:t>Quality Markers – Educators’ needs.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B250CF-83D6-EB3C-4F61-961ED3E7A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539886"/>
              </p:ext>
            </p:extLst>
          </p:nvPr>
        </p:nvGraphicFramePr>
        <p:xfrm>
          <a:off x="871108" y="1896464"/>
          <a:ext cx="10432956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669">
                  <a:extLst>
                    <a:ext uri="{9D8B030D-6E8A-4147-A177-3AD203B41FA5}">
                      <a16:colId xmlns:a16="http://schemas.microsoft.com/office/drawing/2014/main" val="140376722"/>
                    </a:ext>
                  </a:extLst>
                </a:gridCol>
                <a:gridCol w="5221287">
                  <a:extLst>
                    <a:ext uri="{9D8B030D-6E8A-4147-A177-3AD203B41FA5}">
                      <a16:colId xmlns:a16="http://schemas.microsoft.com/office/drawing/2014/main" val="3535690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Quality Marker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Feedback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36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Formative 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Upskilling on how to provide learners with a wider variety of assessment strategies, including constructive feedback.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750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Learning 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Educators would like to be upskilled on how to enrich the class learning environment with appropriate learning material. </a:t>
                      </a:r>
                    </a:p>
                    <a:p>
                      <a:r>
                        <a:rPr lang="en-GB" dirty="0"/>
                        <a:t>Need for subject rooms to be able to create a more positive learning environment.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28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Self-reflection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Educators felt the need to learn how to self-reflect and schedule clear self-reflection sessions to improve practices.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39295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553AB-B2FE-A394-53D9-65B7956E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Nqs</a:t>
            </a:r>
            <a:r>
              <a:rPr lang="en-US" dirty="0"/>
              <a:t> – quality markers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5D6BC-ABB2-B155-9811-287B4D05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3678-3E7E-823A-4B67-4A968726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711637"/>
          </a:xfrm>
        </p:spPr>
        <p:txBody>
          <a:bodyPr anchor="b">
            <a:normAutofit/>
          </a:bodyPr>
          <a:lstStyle/>
          <a:p>
            <a:r>
              <a:rPr lang="en-GB" dirty="0"/>
              <a:t>Way forward: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CBD7E-C504-DF56-7393-6167BACB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Way forward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4CB26-69DE-2801-92B5-B6AED490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FA0966A-1C0A-37CA-7B29-2187D93DD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26618"/>
              </p:ext>
            </p:extLst>
          </p:nvPr>
        </p:nvGraphicFramePr>
        <p:xfrm>
          <a:off x="877824" y="1461247"/>
          <a:ext cx="10442448" cy="460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32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6901-0AD4-581B-9D88-FA07C251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GB" dirty="0"/>
              <a:t>A journey towards sustainability: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7B137-F776-F3C7-4D82-1C4D2D7E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Developing a sustainable system of Quality Assurance: empowering schools 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B0FA0-205E-2160-676B-3DAF5D69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F3025D5-B12F-B809-EA6D-F98CB9ECC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35188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529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A46435-802D-E853-25B3-2F9AF290B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17F43426-1A9E-7BA1-6648-3DDCD1449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Baguet Script" panose="00000500000000000000" pitchFamily="2" charset="0"/>
              </a:rPr>
              <a:t>Thank you!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87362-70AC-58F2-E543-07DD2BD3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B9BE-9B33-E2E2-3F07-F636C09B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GB" dirty="0"/>
              <a:t>Perception and mindset….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9D6AB-C9E6-1570-C416-4D5EA917A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>
            <a:normAutofit/>
          </a:bodyPr>
          <a:lstStyle/>
          <a:p>
            <a:r>
              <a:rPr lang="en-GB" dirty="0"/>
              <a:t>What is the existing perception in schools of quality assurance?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approach is leadership taking towards understanding quality and Quality assurance? </a:t>
            </a:r>
          </a:p>
          <a:p>
            <a:endParaRPr lang="en-GB" dirty="0"/>
          </a:p>
          <a:p>
            <a:r>
              <a:rPr lang="en-GB" dirty="0"/>
              <a:t>How can we start changing the current perception and mindset which exists today in our schools? </a:t>
            </a:r>
          </a:p>
        </p:txBody>
      </p:sp>
      <p:pic>
        <p:nvPicPr>
          <p:cNvPr id="9" name="Content Placeholder 8" descr="Hand placing stars">
            <a:extLst>
              <a:ext uri="{FF2B5EF4-FFF2-40B4-BE49-F238E27FC236}">
                <a16:creationId xmlns:a16="http://schemas.microsoft.com/office/drawing/2014/main" id="{2C7187AA-6337-2012-5641-A1DD437CED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22" y="1676295"/>
            <a:ext cx="4986338" cy="3327533"/>
          </a:xfr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BAC2F-4C4A-A344-5CA8-D2EB593E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Perception and mindset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D9EC7-977B-54A5-BEFD-376531DB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3E50-C888-0076-CCCA-71EAB183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Quality Assurance VS Quality Control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4EF558B-B490-F388-D630-BC4E49373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343553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0DA15-B05C-F52F-3690-823FA2E9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23D9-942C-DB5F-0BC9-E625B78F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Assurance vs Quality Control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E2555-D02C-4547-9565-26F5AEF4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1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5EF8-AD63-1A85-B531-A61B5AFC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971614"/>
          </a:xfrm>
        </p:spPr>
        <p:txBody>
          <a:bodyPr>
            <a:normAutofit fontScale="90000"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External Quality Assurance: A developmental approach… </a:t>
            </a:r>
            <a:b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it enough?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82694F8-31B9-6B11-A841-166C4CA05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625950"/>
              </p:ext>
            </p:extLst>
          </p:nvPr>
        </p:nvGraphicFramePr>
        <p:xfrm>
          <a:off x="1252810" y="1559859"/>
          <a:ext cx="10068082" cy="461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C0C59-4154-BFFE-B913-BDD51B6B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32B16-5EA1-0569-A5C2-40DB284A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External Quality Assurance : A developmental approach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09540-924C-C463-6C60-270A0690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5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F22F-1D40-F181-9344-CB66FF5A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holistic approach to Quality Assurance.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20B03-9D10-991C-78AE-558DF366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holistic approach to quality assurance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55C95-C960-EAC8-2518-BEB1632A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6</a:t>
            </a:fld>
            <a:endParaRPr lang="en-US"/>
          </a:p>
        </p:txBody>
      </p:sp>
      <p:pic>
        <p:nvPicPr>
          <p:cNvPr id="10" name="Content Placeholder 4" descr="A diagram of quality education&#10;&#10;Description automatically generated">
            <a:extLst>
              <a:ext uri="{FF2B5EF4-FFF2-40B4-BE49-F238E27FC236}">
                <a16:creationId xmlns:a16="http://schemas.microsoft.com/office/drawing/2014/main" id="{D61F1726-3ED7-B98F-C47D-E429D068E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2242083"/>
            <a:ext cx="5495925" cy="3734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848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7AA6-475A-79DE-0FAE-BA3F8E83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can we ensure that quality assurance is effective in today’s educational landscape?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81A1A43-4218-BD62-99A9-E4F129055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990903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3B799-6BC8-A0EB-322C-7DFEEAF3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Ensuring effectiveness of QA mechanisms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177AF-DAA8-154F-E90C-1561F421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5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BC4D-D56C-499D-A7D9-3ABA660A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Quality Assurance Framework for Education in Malta (0-16)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9674-2A85-6588-F12A-354886B1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B854E-FD12-3539-7246-6F734FC8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Quality assurance framework for education in </a:t>
            </a:r>
            <a:r>
              <a:rPr lang="en-US" dirty="0" err="1"/>
              <a:t>malta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21783-B6C0-5CEF-FA3F-12707EBA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4" descr="A diagram of quality assurance model&#10;&#10;Description automatically generated">
            <a:extLst>
              <a:ext uri="{FF2B5EF4-FFF2-40B4-BE49-F238E27FC236}">
                <a16:creationId xmlns:a16="http://schemas.microsoft.com/office/drawing/2014/main" id="{23C53C54-F256-A4B5-CA97-B0BEEEFF4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658"/>
          <a:stretch/>
        </p:blipFill>
        <p:spPr>
          <a:xfrm>
            <a:off x="3924300" y="1854173"/>
            <a:ext cx="4996149" cy="4207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858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253F-704C-26D4-4591-AE14EFA8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Quality Assurance – ECEC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200D5-1722-5181-D55B-881F8192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Assurance – ECEC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6775E-23B3-C090-CE7C-D403CAAF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 descr="A close-up of a cover&#10;&#10;Description automatically generated">
            <a:extLst>
              <a:ext uri="{FF2B5EF4-FFF2-40B4-BE49-F238E27FC236}">
                <a16:creationId xmlns:a16="http://schemas.microsoft.com/office/drawing/2014/main" id="{DE23AB3B-4574-69FE-F6EE-1B646B6C8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528" y="2071688"/>
            <a:ext cx="2806944" cy="3903662"/>
          </a:xfrm>
          <a:prstGeom prst="rect">
            <a:avLst/>
          </a:prstGeom>
        </p:spPr>
      </p:pic>
      <p:pic>
        <p:nvPicPr>
          <p:cNvPr id="8" name="Picture 7" descr="A cover of a book with drawings of kids&#10;&#10;Description automatically generated">
            <a:extLst>
              <a:ext uri="{FF2B5EF4-FFF2-40B4-BE49-F238E27FC236}">
                <a16:creationId xmlns:a16="http://schemas.microsoft.com/office/drawing/2014/main" id="{067D300B-99CF-AF7C-07C8-CC18F6CAC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72" y="2071688"/>
            <a:ext cx="2705308" cy="3978275"/>
          </a:xfrm>
          <a:prstGeom prst="rect">
            <a:avLst/>
          </a:prstGeom>
        </p:spPr>
      </p:pic>
      <p:pic>
        <p:nvPicPr>
          <p:cNvPr id="9" name="Content Placeholder 4" descr="A group of children looking at a plant&#10;&#10;Description automatically generated">
            <a:extLst>
              <a:ext uri="{FF2B5EF4-FFF2-40B4-BE49-F238E27FC236}">
                <a16:creationId xmlns:a16="http://schemas.microsoft.com/office/drawing/2014/main" id="{ACFD6217-77DC-3149-8F62-F29E234E6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8" y="2116124"/>
            <a:ext cx="2881342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94757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82A966C8B01A44B668265FD28133D8" ma:contentTypeVersion="14" ma:contentTypeDescription="Create a new document." ma:contentTypeScope="" ma:versionID="364d521f2e60366b30a417a2d6857a91">
  <xsd:schema xmlns:xsd="http://www.w3.org/2001/XMLSchema" xmlns:xs="http://www.w3.org/2001/XMLSchema" xmlns:p="http://schemas.microsoft.com/office/2006/metadata/properties" xmlns:ns2="e858ade2-32d8-48bf-91a0-ab93c8f8b1f3" xmlns:ns3="295e4cba-f38f-4f46-a1d4-a0f84894d21b" targetNamespace="http://schemas.microsoft.com/office/2006/metadata/properties" ma:root="true" ma:fieldsID="057212d7bf5eddc16b009c97ad560f89" ns2:_="" ns3:_="">
    <xsd:import namespace="e858ade2-32d8-48bf-91a0-ab93c8f8b1f3"/>
    <xsd:import namespace="295e4cba-f38f-4f46-a1d4-a0f84894d2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8ade2-32d8-48bf-91a0-ab93c8f8b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f56e9ef-33f1-4aac-8bf6-4d80355048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4cba-f38f-4f46-a1d4-a0f84894d21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aa506c6-675f-4e93-b199-10fd85efb4d3}" ma:internalName="TaxCatchAll" ma:showField="CatchAllData" ma:web="295e4cba-f38f-4f46-a1d4-a0f84894d2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5e4cba-f38f-4f46-a1d4-a0f84894d21b" xsi:nil="true"/>
    <lcf76f155ced4ddcb4097134ff3c332f xmlns="e858ade2-32d8-48bf-91a0-ab93c8f8b1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6A3D82-15D3-4408-840D-2A93F53AE862}"/>
</file>

<file path=customXml/itemProps2.xml><?xml version="1.0" encoding="utf-8"?>
<ds:datastoreItem xmlns:ds="http://schemas.openxmlformats.org/officeDocument/2006/customXml" ds:itemID="{451FF2A9-C9E4-4BB1-960B-7FBA27E97239}"/>
</file>

<file path=customXml/itemProps3.xml><?xml version="1.0" encoding="utf-8"?>
<ds:datastoreItem xmlns:ds="http://schemas.openxmlformats.org/officeDocument/2006/customXml" ds:itemID="{61B7BB3F-B915-4DBC-B5C0-D4E87757113F}"/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867</Words>
  <Application>Microsoft Office PowerPoint</Application>
  <PresentationFormat>Widescreen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 Light</vt:lpstr>
      <vt:lpstr>Arial</vt:lpstr>
      <vt:lpstr>Arial Nova Cond</vt:lpstr>
      <vt:lpstr>Baguet Script</vt:lpstr>
      <vt:lpstr>Walbaum Display</vt:lpstr>
      <vt:lpstr>BohoVogueVTI</vt:lpstr>
      <vt:lpstr>Developing a sustainable system of quality assurance: empowering schools </vt:lpstr>
      <vt:lpstr>A journey towards sustainability:  </vt:lpstr>
      <vt:lpstr>Perception and mindset…. </vt:lpstr>
      <vt:lpstr>Quality Assurance VS Quality Control </vt:lpstr>
      <vt:lpstr>External Quality Assurance: A developmental approach…  Is it enough? </vt:lpstr>
      <vt:lpstr>A holistic approach to Quality Assurance. </vt:lpstr>
      <vt:lpstr>How can we ensure that quality assurance is effective in today’s educational landscape? </vt:lpstr>
      <vt:lpstr>A Quality Assurance Framework for Education in Malta (0-16) </vt:lpstr>
      <vt:lpstr>Quality Assurance – ECEC </vt:lpstr>
      <vt:lpstr>Quality Assurance – (3-16) </vt:lpstr>
      <vt:lpstr>National Quality Standards in Education </vt:lpstr>
      <vt:lpstr>National Quality Standards – Structure </vt:lpstr>
      <vt:lpstr>Feedback from educators during consultation process:  ‘Not another document in our drawer…’</vt:lpstr>
      <vt:lpstr>Implementation plan – Professional Development Sessions ‘Inspectors for an hour….. An exercise in self-reflection.’</vt:lpstr>
      <vt:lpstr>Self-reflection exercise…. </vt:lpstr>
      <vt:lpstr>Educators’ self-reflection exercise</vt:lpstr>
      <vt:lpstr>National Quality Standards in Education (3-16) Quality Markers – Educators’ needs. </vt:lpstr>
      <vt:lpstr>National Quality Standards in Education (3-16) Quality Markers – Educators’ needs. </vt:lpstr>
      <vt:lpstr>Way forward: </vt:lpstr>
      <vt:lpstr>PowerPoint Presentation</vt:lpstr>
    </vt:vector>
  </TitlesOfParts>
  <Company>Government of Malta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in assuring Quality: empowering schools </dc:title>
  <dc:creator>Denise Gatt</dc:creator>
  <cp:lastModifiedBy>Denise Gatt</cp:lastModifiedBy>
  <cp:revision>1</cp:revision>
  <dcterms:created xsi:type="dcterms:W3CDTF">2024-11-01T11:21:53Z</dcterms:created>
  <dcterms:modified xsi:type="dcterms:W3CDTF">2024-11-19T07:58:49Z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0x010100CA82A966C8B01A44B668265FD28133D8</vt:lpwstr>
  </property>
</Properties>
</file>