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32" r:id="rId2"/>
    <p:sldMasterId id="2147483744" r:id="rId3"/>
  </p:sldMasterIdLst>
  <p:notesMasterIdLst>
    <p:notesMasterId r:id="rId1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D6ED96-711F-4E6E-A2EC-2B0E3A786E6F}" v="15" dt="2024-11-18T15:33:56.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7" autoAdjust="0"/>
    <p:restoredTop sz="94660"/>
  </p:normalViewPr>
  <p:slideViewPr>
    <p:cSldViewPr snapToGrid="0">
      <p:cViewPr varScale="1">
        <p:scale>
          <a:sx n="79" d="100"/>
          <a:sy n="79" d="100"/>
        </p:scale>
        <p:origin x="61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s Papadopoulos" userId="f89381f9-050a-4987-984a-e7e075e6de41" providerId="ADAL" clId="{A3D6ED96-711F-4E6E-A2EC-2B0E3A786E6F}"/>
    <pc:docChg chg="undo custSel addSld modSld">
      <pc:chgData name="Christos Papadopoulos" userId="f89381f9-050a-4987-984a-e7e075e6de41" providerId="ADAL" clId="{A3D6ED96-711F-4E6E-A2EC-2B0E3A786E6F}" dt="2024-11-18T15:37:06.976" v="114" actId="113"/>
      <pc:docMkLst>
        <pc:docMk/>
      </pc:docMkLst>
      <pc:sldChg chg="addSp delSp modSp mod setBg">
        <pc:chgData name="Christos Papadopoulos" userId="f89381f9-050a-4987-984a-e7e075e6de41" providerId="ADAL" clId="{A3D6ED96-711F-4E6E-A2EC-2B0E3A786E6F}" dt="2024-11-18T15:34:56.381" v="69" actId="14100"/>
        <pc:sldMkLst>
          <pc:docMk/>
          <pc:sldMk cId="373407137" sldId="256"/>
        </pc:sldMkLst>
        <pc:spChg chg="del mod">
          <ac:chgData name="Christos Papadopoulos" userId="f89381f9-050a-4987-984a-e7e075e6de41" providerId="ADAL" clId="{A3D6ED96-711F-4E6E-A2EC-2B0E3A786E6F}" dt="2024-11-18T15:33:50.825" v="41" actId="478"/>
          <ac:spMkLst>
            <pc:docMk/>
            <pc:sldMk cId="373407137" sldId="256"/>
            <ac:spMk id="2" creationId="{C31DC7DA-CB73-2BF9-D93A-A44931033770}"/>
          </ac:spMkLst>
        </pc:spChg>
        <pc:spChg chg="del mod">
          <ac:chgData name="Christos Papadopoulos" userId="f89381f9-050a-4987-984a-e7e075e6de41" providerId="ADAL" clId="{A3D6ED96-711F-4E6E-A2EC-2B0E3A786E6F}" dt="2024-11-18T15:33:53.270" v="42" actId="478"/>
          <ac:spMkLst>
            <pc:docMk/>
            <pc:sldMk cId="373407137" sldId="256"/>
            <ac:spMk id="3" creationId="{B23B8012-8F59-C151-BD4F-B7F47858C72C}"/>
          </ac:spMkLst>
        </pc:spChg>
        <pc:spChg chg="add del">
          <ac:chgData name="Christos Papadopoulos" userId="f89381f9-050a-4987-984a-e7e075e6de41" providerId="ADAL" clId="{A3D6ED96-711F-4E6E-A2EC-2B0E3A786E6F}" dt="2024-11-18T15:34:15.029" v="49" actId="26606"/>
          <ac:spMkLst>
            <pc:docMk/>
            <pc:sldMk cId="373407137" sldId="256"/>
            <ac:spMk id="44" creationId="{027FB951-A422-4463-8A01-05812E59CC9E}"/>
          </ac:spMkLst>
        </pc:spChg>
        <pc:spChg chg="add del">
          <ac:chgData name="Christos Papadopoulos" userId="f89381f9-050a-4987-984a-e7e075e6de41" providerId="ADAL" clId="{A3D6ED96-711F-4E6E-A2EC-2B0E3A786E6F}" dt="2024-11-18T15:34:32.006" v="58" actId="26606"/>
          <ac:spMkLst>
            <pc:docMk/>
            <pc:sldMk cId="373407137" sldId="256"/>
            <ac:spMk id="62" creationId="{2453EB82-AA0B-4AB7-BE68-038A30357429}"/>
          </ac:spMkLst>
        </pc:spChg>
        <pc:spChg chg="add del">
          <ac:chgData name="Christos Papadopoulos" userId="f89381f9-050a-4987-984a-e7e075e6de41" providerId="ADAL" clId="{A3D6ED96-711F-4E6E-A2EC-2B0E3A786E6F}" dt="2024-11-18T15:34:32.006" v="58" actId="26606"/>
          <ac:spMkLst>
            <pc:docMk/>
            <pc:sldMk cId="373407137" sldId="256"/>
            <ac:spMk id="64" creationId="{F0F42738-AE74-4433-8657-EDE5C5C61A5F}"/>
          </ac:spMkLst>
        </pc:spChg>
        <pc:spChg chg="add del">
          <ac:chgData name="Christos Papadopoulos" userId="f89381f9-050a-4987-984a-e7e075e6de41" providerId="ADAL" clId="{A3D6ED96-711F-4E6E-A2EC-2B0E3A786E6F}" dt="2024-11-18T15:34:34.121" v="60" actId="26606"/>
          <ac:spMkLst>
            <pc:docMk/>
            <pc:sldMk cId="373407137" sldId="256"/>
            <ac:spMk id="67" creationId="{7E123AAE-7C5D-4EC5-B570-7141C9405CE2}"/>
          </ac:spMkLst>
        </pc:spChg>
        <pc:spChg chg="add del">
          <ac:chgData name="Christos Papadopoulos" userId="f89381f9-050a-4987-984a-e7e075e6de41" providerId="ADAL" clId="{A3D6ED96-711F-4E6E-A2EC-2B0E3A786E6F}" dt="2024-11-18T15:34:34.121" v="60" actId="26606"/>
          <ac:spMkLst>
            <pc:docMk/>
            <pc:sldMk cId="373407137" sldId="256"/>
            <ac:spMk id="68" creationId="{EBE68FE8-33EE-42EC-8894-049237550257}"/>
          </ac:spMkLst>
        </pc:spChg>
        <pc:spChg chg="add del">
          <ac:chgData name="Christos Papadopoulos" userId="f89381f9-050a-4987-984a-e7e075e6de41" providerId="ADAL" clId="{A3D6ED96-711F-4E6E-A2EC-2B0E3A786E6F}" dt="2024-11-18T15:34:34.879" v="62" actId="26606"/>
          <ac:spMkLst>
            <pc:docMk/>
            <pc:sldMk cId="373407137" sldId="256"/>
            <ac:spMk id="71" creationId="{2453EB82-AA0B-4AB7-BE68-038A30357429}"/>
          </ac:spMkLst>
        </pc:spChg>
        <pc:spChg chg="add del">
          <ac:chgData name="Christos Papadopoulos" userId="f89381f9-050a-4987-984a-e7e075e6de41" providerId="ADAL" clId="{A3D6ED96-711F-4E6E-A2EC-2B0E3A786E6F}" dt="2024-11-18T15:34:34.879" v="62" actId="26606"/>
          <ac:spMkLst>
            <pc:docMk/>
            <pc:sldMk cId="373407137" sldId="256"/>
            <ac:spMk id="72" creationId="{F0F42738-AE74-4433-8657-EDE5C5C61A5F}"/>
          </ac:spMkLst>
        </pc:spChg>
        <pc:spChg chg="add del">
          <ac:chgData name="Christos Papadopoulos" userId="f89381f9-050a-4987-984a-e7e075e6de41" providerId="ADAL" clId="{A3D6ED96-711F-4E6E-A2EC-2B0E3A786E6F}" dt="2024-11-18T15:34:37.068" v="64" actId="26606"/>
          <ac:spMkLst>
            <pc:docMk/>
            <pc:sldMk cId="373407137" sldId="256"/>
            <ac:spMk id="75" creationId="{7E123AAE-7C5D-4EC5-B570-7141C9405CE2}"/>
          </ac:spMkLst>
        </pc:spChg>
        <pc:spChg chg="add del">
          <ac:chgData name="Christos Papadopoulos" userId="f89381f9-050a-4987-984a-e7e075e6de41" providerId="ADAL" clId="{A3D6ED96-711F-4E6E-A2EC-2B0E3A786E6F}" dt="2024-11-18T15:34:37.068" v="64" actId="26606"/>
          <ac:spMkLst>
            <pc:docMk/>
            <pc:sldMk cId="373407137" sldId="256"/>
            <ac:spMk id="76" creationId="{EBE68FE8-33EE-42EC-8894-049237550257}"/>
          </ac:spMkLst>
        </pc:spChg>
        <pc:spChg chg="add del">
          <ac:chgData name="Christos Papadopoulos" userId="f89381f9-050a-4987-984a-e7e075e6de41" providerId="ADAL" clId="{A3D6ED96-711F-4E6E-A2EC-2B0E3A786E6F}" dt="2024-11-18T15:34:43.050" v="66" actId="26606"/>
          <ac:spMkLst>
            <pc:docMk/>
            <pc:sldMk cId="373407137" sldId="256"/>
            <ac:spMk id="79" creationId="{87804ED3-B6DB-4168-B26E-F3CF20A77388}"/>
          </ac:spMkLst>
        </pc:spChg>
        <pc:spChg chg="add del">
          <ac:chgData name="Christos Papadopoulos" userId="f89381f9-050a-4987-984a-e7e075e6de41" providerId="ADAL" clId="{A3D6ED96-711F-4E6E-A2EC-2B0E3A786E6F}" dt="2024-11-18T15:34:43.050" v="66" actId="26606"/>
          <ac:spMkLst>
            <pc:docMk/>
            <pc:sldMk cId="373407137" sldId="256"/>
            <ac:spMk id="80" creationId="{7D656683-9A36-48F7-825C-F7E8994CF462}"/>
          </ac:spMkLst>
        </pc:spChg>
        <pc:grpChg chg="add del">
          <ac:chgData name="Christos Papadopoulos" userId="f89381f9-050a-4987-984a-e7e075e6de41" providerId="ADAL" clId="{A3D6ED96-711F-4E6E-A2EC-2B0E3A786E6F}" dt="2024-11-18T15:34:18.321" v="52" actId="26606"/>
          <ac:grpSpMkLst>
            <pc:docMk/>
            <pc:sldMk cId="373407137" sldId="256"/>
            <ac:grpSpMk id="9" creationId="{6ADA8EC3-01C5-453C-91A6-D01B9E15BF0B}"/>
          </ac:grpSpMkLst>
        </pc:grpChg>
        <pc:grpChg chg="add del">
          <ac:chgData name="Christos Papadopoulos" userId="f89381f9-050a-4987-984a-e7e075e6de41" providerId="ADAL" clId="{A3D6ED96-711F-4E6E-A2EC-2B0E3A786E6F}" dt="2024-11-18T15:34:18.321" v="52" actId="26606"/>
          <ac:grpSpMkLst>
            <pc:docMk/>
            <pc:sldMk cId="373407137" sldId="256"/>
            <ac:grpSpMk id="17" creationId="{C2EAC6F4-CC14-4018-8EB7-80E98A20725F}"/>
          </ac:grpSpMkLst>
        </pc:grpChg>
        <pc:grpChg chg="add del">
          <ac:chgData name="Christos Papadopoulos" userId="f89381f9-050a-4987-984a-e7e075e6de41" providerId="ADAL" clId="{A3D6ED96-711F-4E6E-A2EC-2B0E3A786E6F}" dt="2024-11-18T15:34:11.941" v="47" actId="26606"/>
          <ac:grpSpMkLst>
            <pc:docMk/>
            <pc:sldMk cId="373407137" sldId="256"/>
            <ac:grpSpMk id="28" creationId="{6ADA8EC3-01C5-453C-91A6-D01B9E15BF0B}"/>
          </ac:grpSpMkLst>
        </pc:grpChg>
        <pc:grpChg chg="add del">
          <ac:chgData name="Christos Papadopoulos" userId="f89381f9-050a-4987-984a-e7e075e6de41" providerId="ADAL" clId="{A3D6ED96-711F-4E6E-A2EC-2B0E3A786E6F}" dt="2024-11-18T15:34:15.029" v="49" actId="26606"/>
          <ac:grpSpMkLst>
            <pc:docMk/>
            <pc:sldMk cId="373407137" sldId="256"/>
            <ac:grpSpMk id="36" creationId="{767D40C4-2A44-4792-AB9D-E769202A2750}"/>
          </ac:grpSpMkLst>
        </pc:grpChg>
        <pc:grpChg chg="add del">
          <ac:chgData name="Christos Papadopoulos" userId="f89381f9-050a-4987-984a-e7e075e6de41" providerId="ADAL" clId="{A3D6ED96-711F-4E6E-A2EC-2B0E3A786E6F}" dt="2024-11-18T15:34:15.029" v="49" actId="26606"/>
          <ac:grpSpMkLst>
            <pc:docMk/>
            <pc:sldMk cId="373407137" sldId="256"/>
            <ac:grpSpMk id="43" creationId="{6ADA8EC3-01C5-453C-91A6-D01B9E15BF0B}"/>
          </ac:grpSpMkLst>
        </pc:grpChg>
        <pc:grpChg chg="add del">
          <ac:chgData name="Christos Papadopoulos" userId="f89381f9-050a-4987-984a-e7e075e6de41" providerId="ADAL" clId="{A3D6ED96-711F-4E6E-A2EC-2B0E3A786E6F}" dt="2024-11-18T15:34:18.310" v="51" actId="26606"/>
          <ac:grpSpMkLst>
            <pc:docMk/>
            <pc:sldMk cId="373407137" sldId="256"/>
            <ac:grpSpMk id="46" creationId="{6ADA8EC3-01C5-453C-91A6-D01B9E15BF0B}"/>
          </ac:grpSpMkLst>
        </pc:grpChg>
        <pc:grpChg chg="add del">
          <ac:chgData name="Christos Papadopoulos" userId="f89381f9-050a-4987-984a-e7e075e6de41" providerId="ADAL" clId="{A3D6ED96-711F-4E6E-A2EC-2B0E3A786E6F}" dt="2024-11-18T15:34:18.310" v="51" actId="26606"/>
          <ac:grpSpMkLst>
            <pc:docMk/>
            <pc:sldMk cId="373407137" sldId="256"/>
            <ac:grpSpMk id="47" creationId="{C2EAC6F4-CC14-4018-8EB7-80E98A20725F}"/>
          </ac:grpSpMkLst>
        </pc:grpChg>
        <pc:grpChg chg="add del">
          <ac:chgData name="Christos Papadopoulos" userId="f89381f9-050a-4987-984a-e7e075e6de41" providerId="ADAL" clId="{A3D6ED96-711F-4E6E-A2EC-2B0E3A786E6F}" dt="2024-11-18T15:34:43.050" v="67" actId="26606"/>
          <ac:grpSpMkLst>
            <pc:docMk/>
            <pc:sldMk cId="373407137" sldId="256"/>
            <ac:grpSpMk id="49" creationId="{6ADA8EC3-01C5-453C-91A6-D01B9E15BF0B}"/>
          </ac:grpSpMkLst>
        </pc:grpChg>
        <pc:grpChg chg="add del">
          <ac:chgData name="Christos Papadopoulos" userId="f89381f9-050a-4987-984a-e7e075e6de41" providerId="ADAL" clId="{A3D6ED96-711F-4E6E-A2EC-2B0E3A786E6F}" dt="2024-11-18T15:34:30.049" v="56" actId="26606"/>
          <ac:grpSpMkLst>
            <pc:docMk/>
            <pc:sldMk cId="373407137" sldId="256"/>
            <ac:grpSpMk id="54" creationId="{6ADA8EC3-01C5-453C-91A6-D01B9E15BF0B}"/>
          </ac:grpSpMkLst>
        </pc:grpChg>
        <pc:grpChg chg="add del">
          <ac:chgData name="Christos Papadopoulos" userId="f89381f9-050a-4987-984a-e7e075e6de41" providerId="ADAL" clId="{A3D6ED96-711F-4E6E-A2EC-2B0E3A786E6F}" dt="2024-11-18T15:34:32.006" v="58" actId="26606"/>
          <ac:grpSpMkLst>
            <pc:docMk/>
            <pc:sldMk cId="373407137" sldId="256"/>
            <ac:grpSpMk id="63" creationId="{6ADA8EC3-01C5-453C-91A6-D01B9E15BF0B}"/>
          </ac:grpSpMkLst>
        </pc:grpChg>
        <pc:grpChg chg="add del">
          <ac:chgData name="Christos Papadopoulos" userId="f89381f9-050a-4987-984a-e7e075e6de41" providerId="ADAL" clId="{A3D6ED96-711F-4E6E-A2EC-2B0E3A786E6F}" dt="2024-11-18T15:34:34.121" v="60" actId="26606"/>
          <ac:grpSpMkLst>
            <pc:docMk/>
            <pc:sldMk cId="373407137" sldId="256"/>
            <ac:grpSpMk id="66" creationId="{089D35B1-0ED5-4358-8CAE-A9E49412AAA1}"/>
          </ac:grpSpMkLst>
        </pc:grpChg>
        <pc:grpChg chg="add del">
          <ac:chgData name="Christos Papadopoulos" userId="f89381f9-050a-4987-984a-e7e075e6de41" providerId="ADAL" clId="{A3D6ED96-711F-4E6E-A2EC-2B0E3A786E6F}" dt="2024-11-18T15:34:34.879" v="62" actId="26606"/>
          <ac:grpSpMkLst>
            <pc:docMk/>
            <pc:sldMk cId="373407137" sldId="256"/>
            <ac:grpSpMk id="70" creationId="{6ADA8EC3-01C5-453C-91A6-D01B9E15BF0B}"/>
          </ac:grpSpMkLst>
        </pc:grpChg>
        <pc:grpChg chg="add del">
          <ac:chgData name="Christos Papadopoulos" userId="f89381f9-050a-4987-984a-e7e075e6de41" providerId="ADAL" clId="{A3D6ED96-711F-4E6E-A2EC-2B0E3A786E6F}" dt="2024-11-18T15:34:37.068" v="64" actId="26606"/>
          <ac:grpSpMkLst>
            <pc:docMk/>
            <pc:sldMk cId="373407137" sldId="256"/>
            <ac:grpSpMk id="74" creationId="{089D35B1-0ED5-4358-8CAE-A9E49412AAA1}"/>
          </ac:grpSpMkLst>
        </pc:grpChg>
        <pc:grpChg chg="add del">
          <ac:chgData name="Christos Papadopoulos" userId="f89381f9-050a-4987-984a-e7e075e6de41" providerId="ADAL" clId="{A3D6ED96-711F-4E6E-A2EC-2B0E3A786E6F}" dt="2024-11-18T15:34:43.050" v="66" actId="26606"/>
          <ac:grpSpMkLst>
            <pc:docMk/>
            <pc:sldMk cId="373407137" sldId="256"/>
            <ac:grpSpMk id="78" creationId="{6ADA8EC3-01C5-453C-91A6-D01B9E15BF0B}"/>
          </ac:grpSpMkLst>
        </pc:grpChg>
        <pc:grpChg chg="add">
          <ac:chgData name="Christos Papadopoulos" userId="f89381f9-050a-4987-984a-e7e075e6de41" providerId="ADAL" clId="{A3D6ED96-711F-4E6E-A2EC-2B0E3A786E6F}" dt="2024-11-18T15:34:43.050" v="67" actId="26606"/>
          <ac:grpSpMkLst>
            <pc:docMk/>
            <pc:sldMk cId="373407137" sldId="256"/>
            <ac:grpSpMk id="82" creationId="{6ADA8EC3-01C5-453C-91A6-D01B9E15BF0B}"/>
          </ac:grpSpMkLst>
        </pc:grpChg>
        <pc:grpChg chg="add">
          <ac:chgData name="Christos Papadopoulos" userId="f89381f9-050a-4987-984a-e7e075e6de41" providerId="ADAL" clId="{A3D6ED96-711F-4E6E-A2EC-2B0E3A786E6F}" dt="2024-11-18T15:34:43.050" v="67" actId="26606"/>
          <ac:grpSpMkLst>
            <pc:docMk/>
            <pc:sldMk cId="373407137" sldId="256"/>
            <ac:grpSpMk id="83" creationId="{C2EAC6F4-CC14-4018-8EB7-80E98A20725F}"/>
          </ac:grpSpMkLst>
        </pc:grpChg>
        <pc:picChg chg="add mod">
          <ac:chgData name="Christos Papadopoulos" userId="f89381f9-050a-4987-984a-e7e075e6de41" providerId="ADAL" clId="{A3D6ED96-711F-4E6E-A2EC-2B0E3A786E6F}" dt="2024-11-18T15:34:56.381" v="69" actId="14100"/>
          <ac:picMkLst>
            <pc:docMk/>
            <pc:sldMk cId="373407137" sldId="256"/>
            <ac:picMk id="4" creationId="{E6856EA7-7BD9-A8AB-20CA-C1E48B968945}"/>
          </ac:picMkLst>
        </pc:picChg>
      </pc:sldChg>
      <pc:sldChg chg="modSp new mod">
        <pc:chgData name="Christos Papadopoulos" userId="f89381f9-050a-4987-984a-e7e075e6de41" providerId="ADAL" clId="{A3D6ED96-711F-4E6E-A2EC-2B0E3A786E6F}" dt="2024-11-18T15:35:31.845" v="76" actId="313"/>
        <pc:sldMkLst>
          <pc:docMk/>
          <pc:sldMk cId="1741025824" sldId="257"/>
        </pc:sldMkLst>
        <pc:spChg chg="mod">
          <ac:chgData name="Christos Papadopoulos" userId="f89381f9-050a-4987-984a-e7e075e6de41" providerId="ADAL" clId="{A3D6ED96-711F-4E6E-A2EC-2B0E3A786E6F}" dt="2024-11-18T15:29:34.631" v="6" actId="20578"/>
          <ac:spMkLst>
            <pc:docMk/>
            <pc:sldMk cId="1741025824" sldId="257"/>
            <ac:spMk id="2" creationId="{D212F8AD-56B5-DDCD-8E3A-E9A9CD5AF018}"/>
          </ac:spMkLst>
        </pc:spChg>
        <pc:spChg chg="mod">
          <ac:chgData name="Christos Papadopoulos" userId="f89381f9-050a-4987-984a-e7e075e6de41" providerId="ADAL" clId="{A3D6ED96-711F-4E6E-A2EC-2B0E3A786E6F}" dt="2024-11-18T15:35:31.845" v="76" actId="313"/>
          <ac:spMkLst>
            <pc:docMk/>
            <pc:sldMk cId="1741025824" sldId="257"/>
            <ac:spMk id="3" creationId="{7FB09B25-8DA7-5028-E595-0A2349BB7758}"/>
          </ac:spMkLst>
        </pc:spChg>
      </pc:sldChg>
      <pc:sldChg chg="addSp delSp modSp new mod">
        <pc:chgData name="Christos Papadopoulos" userId="f89381f9-050a-4987-984a-e7e075e6de41" providerId="ADAL" clId="{A3D6ED96-711F-4E6E-A2EC-2B0E3A786E6F}" dt="2024-11-18T15:35:50.340" v="82" actId="20577"/>
        <pc:sldMkLst>
          <pc:docMk/>
          <pc:sldMk cId="2729391130" sldId="258"/>
        </pc:sldMkLst>
        <pc:spChg chg="mod">
          <ac:chgData name="Christos Papadopoulos" userId="f89381f9-050a-4987-984a-e7e075e6de41" providerId="ADAL" clId="{A3D6ED96-711F-4E6E-A2EC-2B0E3A786E6F}" dt="2024-11-18T15:30:26.256" v="15" actId="20578"/>
          <ac:spMkLst>
            <pc:docMk/>
            <pc:sldMk cId="2729391130" sldId="258"/>
            <ac:spMk id="2" creationId="{7DC65E27-93B4-E94F-42B7-A144858D5FCF}"/>
          </ac:spMkLst>
        </pc:spChg>
        <pc:spChg chg="add del mod">
          <ac:chgData name="Christos Papadopoulos" userId="f89381f9-050a-4987-984a-e7e075e6de41" providerId="ADAL" clId="{A3D6ED96-711F-4E6E-A2EC-2B0E3A786E6F}" dt="2024-11-18T15:35:50.340" v="82" actId="20577"/>
          <ac:spMkLst>
            <pc:docMk/>
            <pc:sldMk cId="2729391130" sldId="258"/>
            <ac:spMk id="3" creationId="{1BEB8621-DC74-37FE-0673-471D8AE17EF7}"/>
          </ac:spMkLst>
        </pc:spChg>
        <pc:spChg chg="add del mod">
          <ac:chgData name="Christos Papadopoulos" userId="f89381f9-050a-4987-984a-e7e075e6de41" providerId="ADAL" clId="{A3D6ED96-711F-4E6E-A2EC-2B0E3A786E6F}" dt="2024-11-18T15:30:20.455" v="13" actId="21"/>
          <ac:spMkLst>
            <pc:docMk/>
            <pc:sldMk cId="2729391130" sldId="258"/>
            <ac:spMk id="5" creationId="{304CE394-7203-2164-8698-E17B95D3B9B4}"/>
          </ac:spMkLst>
        </pc:spChg>
      </pc:sldChg>
      <pc:sldChg chg="modSp new mod">
        <pc:chgData name="Christos Papadopoulos" userId="f89381f9-050a-4987-984a-e7e075e6de41" providerId="ADAL" clId="{A3D6ED96-711F-4E6E-A2EC-2B0E3A786E6F}" dt="2024-11-18T15:35:58.310" v="88" actId="20577"/>
        <pc:sldMkLst>
          <pc:docMk/>
          <pc:sldMk cId="1558594848" sldId="259"/>
        </pc:sldMkLst>
        <pc:spChg chg="mod">
          <ac:chgData name="Christos Papadopoulos" userId="f89381f9-050a-4987-984a-e7e075e6de41" providerId="ADAL" clId="{A3D6ED96-711F-4E6E-A2EC-2B0E3A786E6F}" dt="2024-11-18T15:30:55.711" v="22" actId="20578"/>
          <ac:spMkLst>
            <pc:docMk/>
            <pc:sldMk cId="1558594848" sldId="259"/>
            <ac:spMk id="2" creationId="{D49CBBBE-5AB1-6BFC-656C-BB94E58F80F3}"/>
          </ac:spMkLst>
        </pc:spChg>
        <pc:spChg chg="mod">
          <ac:chgData name="Christos Papadopoulos" userId="f89381f9-050a-4987-984a-e7e075e6de41" providerId="ADAL" clId="{A3D6ED96-711F-4E6E-A2EC-2B0E3A786E6F}" dt="2024-11-18T15:35:58.310" v="88" actId="20577"/>
          <ac:spMkLst>
            <pc:docMk/>
            <pc:sldMk cId="1558594848" sldId="259"/>
            <ac:spMk id="3" creationId="{D0A39231-DF8E-7DA3-20A5-DF9A021DEA29}"/>
          </ac:spMkLst>
        </pc:spChg>
      </pc:sldChg>
      <pc:sldChg chg="modSp new mod">
        <pc:chgData name="Christos Papadopoulos" userId="f89381f9-050a-4987-984a-e7e075e6de41" providerId="ADAL" clId="{A3D6ED96-711F-4E6E-A2EC-2B0E3A786E6F}" dt="2024-11-18T15:36:23.174" v="103" actId="20577"/>
        <pc:sldMkLst>
          <pc:docMk/>
          <pc:sldMk cId="3848270302" sldId="260"/>
        </pc:sldMkLst>
        <pc:spChg chg="mod">
          <ac:chgData name="Christos Papadopoulos" userId="f89381f9-050a-4987-984a-e7e075e6de41" providerId="ADAL" clId="{A3D6ED96-711F-4E6E-A2EC-2B0E3A786E6F}" dt="2024-11-18T15:31:22.409" v="26" actId="20578"/>
          <ac:spMkLst>
            <pc:docMk/>
            <pc:sldMk cId="3848270302" sldId="260"/>
            <ac:spMk id="2" creationId="{6852198C-9367-0841-4733-C8E9756CCA35}"/>
          </ac:spMkLst>
        </pc:spChg>
        <pc:spChg chg="mod">
          <ac:chgData name="Christos Papadopoulos" userId="f89381f9-050a-4987-984a-e7e075e6de41" providerId="ADAL" clId="{A3D6ED96-711F-4E6E-A2EC-2B0E3A786E6F}" dt="2024-11-18T15:36:23.174" v="103" actId="20577"/>
          <ac:spMkLst>
            <pc:docMk/>
            <pc:sldMk cId="3848270302" sldId="260"/>
            <ac:spMk id="3" creationId="{34276241-AA40-E367-601C-8E7B4FD34482}"/>
          </ac:spMkLst>
        </pc:spChg>
      </pc:sldChg>
      <pc:sldChg chg="modSp new mod">
        <pc:chgData name="Christos Papadopoulos" userId="f89381f9-050a-4987-984a-e7e075e6de41" providerId="ADAL" clId="{A3D6ED96-711F-4E6E-A2EC-2B0E3A786E6F}" dt="2024-11-18T15:36:37.604" v="109" actId="6549"/>
        <pc:sldMkLst>
          <pc:docMk/>
          <pc:sldMk cId="3779025033" sldId="261"/>
        </pc:sldMkLst>
        <pc:spChg chg="mod">
          <ac:chgData name="Christos Papadopoulos" userId="f89381f9-050a-4987-984a-e7e075e6de41" providerId="ADAL" clId="{A3D6ED96-711F-4E6E-A2EC-2B0E3A786E6F}" dt="2024-11-18T15:31:55.312" v="31" actId="27636"/>
          <ac:spMkLst>
            <pc:docMk/>
            <pc:sldMk cId="3779025033" sldId="261"/>
            <ac:spMk id="2" creationId="{F300962F-F379-EC48-1035-C9EE58829734}"/>
          </ac:spMkLst>
        </pc:spChg>
        <pc:spChg chg="mod">
          <ac:chgData name="Christos Papadopoulos" userId="f89381f9-050a-4987-984a-e7e075e6de41" providerId="ADAL" clId="{A3D6ED96-711F-4E6E-A2EC-2B0E3A786E6F}" dt="2024-11-18T15:36:37.604" v="109" actId="6549"/>
          <ac:spMkLst>
            <pc:docMk/>
            <pc:sldMk cId="3779025033" sldId="261"/>
            <ac:spMk id="3" creationId="{31B21D17-A534-A8EF-8DE5-0BE497E05B3A}"/>
          </ac:spMkLst>
        </pc:spChg>
      </pc:sldChg>
      <pc:sldChg chg="modSp new mod">
        <pc:chgData name="Christos Papadopoulos" userId="f89381f9-050a-4987-984a-e7e075e6de41" providerId="ADAL" clId="{A3D6ED96-711F-4E6E-A2EC-2B0E3A786E6F}" dt="2024-11-18T15:37:06.976" v="114" actId="113"/>
        <pc:sldMkLst>
          <pc:docMk/>
          <pc:sldMk cId="3391711135" sldId="262"/>
        </pc:sldMkLst>
        <pc:spChg chg="mod">
          <ac:chgData name="Christos Papadopoulos" userId="f89381f9-050a-4987-984a-e7e075e6de41" providerId="ADAL" clId="{A3D6ED96-711F-4E6E-A2EC-2B0E3A786E6F}" dt="2024-11-18T15:32:15.396" v="34" actId="20578"/>
          <ac:spMkLst>
            <pc:docMk/>
            <pc:sldMk cId="3391711135" sldId="262"/>
            <ac:spMk id="2" creationId="{897A07AE-7550-4F04-7AF8-48F80A22E3AE}"/>
          </ac:spMkLst>
        </pc:spChg>
        <pc:spChg chg="mod">
          <ac:chgData name="Christos Papadopoulos" userId="f89381f9-050a-4987-984a-e7e075e6de41" providerId="ADAL" clId="{A3D6ED96-711F-4E6E-A2EC-2B0E3A786E6F}" dt="2024-11-18T15:37:06.976" v="114" actId="113"/>
          <ac:spMkLst>
            <pc:docMk/>
            <pc:sldMk cId="3391711135" sldId="262"/>
            <ac:spMk id="3" creationId="{E658949D-71CF-4527-CB85-C474A842FFA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FA05B5-1C28-4594-A9DB-90BE413ACA40}" type="datetimeFigureOut">
              <a:rPr lang="de-DE" smtClean="0"/>
              <a:t>02.12.2024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EF83E-3AB3-4059-AB73-3FC6C16681AB}" type="slidenum">
              <a:rPr lang="de-DE" smtClean="0"/>
              <a:t>‹nº›</a:t>
            </a:fld>
            <a:endParaRPr lang="de-DE"/>
          </a:p>
        </p:txBody>
      </p:sp>
    </p:spTree>
    <p:extLst>
      <p:ext uri="{BB962C8B-B14F-4D97-AF65-F5344CB8AC3E}">
        <p14:creationId xmlns:p14="http://schemas.microsoft.com/office/powerpoint/2010/main" val="255754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EBCF9-54DE-864D-87F8-5BD191D4CF58}"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36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EBCF9-54DE-864D-87F8-5BD191D4CF58}"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414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EBCF9-54DE-864D-87F8-5BD191D4CF58}"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377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4EBCF9-54DE-864D-87F8-5BD191D4CF58}"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812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4D4DC3-5E0C-4310-8E8F-570190DEC0FA}" type="datetimeFigureOut">
              <a:rPr lang="en-CY" smtClean="0"/>
              <a:t>12/02/2024</a:t>
            </a:fld>
            <a:endParaRPr lang="en-CY"/>
          </a:p>
        </p:txBody>
      </p:sp>
      <p:sp>
        <p:nvSpPr>
          <p:cNvPr id="5" name="Footer Placeholder 4"/>
          <p:cNvSpPr>
            <a:spLocks noGrp="1"/>
          </p:cNvSpPr>
          <p:nvPr>
            <p:ph type="ftr" sz="quarter" idx="11"/>
          </p:nvPr>
        </p:nvSpPr>
        <p:spPr>
          <a:xfrm>
            <a:off x="5332412" y="5883275"/>
            <a:ext cx="4324044" cy="365125"/>
          </a:xfrm>
        </p:spPr>
        <p:txBody>
          <a:bodyPr/>
          <a:lstStyle/>
          <a:p>
            <a:endParaRPr lang="en-CY"/>
          </a:p>
        </p:txBody>
      </p:sp>
      <p:sp>
        <p:nvSpPr>
          <p:cNvPr id="6" name="Slide Number Placeholder 5"/>
          <p:cNvSpPr>
            <a:spLocks noGrp="1"/>
          </p:cNvSpPr>
          <p:nvPr>
            <p:ph type="sldNum" sz="quarter" idx="12"/>
          </p:nvPr>
        </p:nvSpPr>
        <p:spPr/>
        <p:txBody>
          <a:bodyPr/>
          <a:lstStyle/>
          <a:p>
            <a:fld id="{241F5532-8D1D-45CD-8C70-52C89EBBF71E}" type="slidenum">
              <a:rPr lang="en-CY" smtClean="0"/>
              <a:t>‹nº›</a:t>
            </a:fld>
            <a:endParaRPr lang="en-CY"/>
          </a:p>
        </p:txBody>
      </p:sp>
    </p:spTree>
    <p:extLst>
      <p:ext uri="{BB962C8B-B14F-4D97-AF65-F5344CB8AC3E}">
        <p14:creationId xmlns:p14="http://schemas.microsoft.com/office/powerpoint/2010/main" val="388679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4D4DC3-5E0C-4310-8E8F-570190DEC0FA}" type="datetimeFigureOut">
              <a:rPr lang="en-CY" smtClean="0"/>
              <a:t>12/02/2024</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241F5532-8D1D-45CD-8C70-52C89EBBF71E}" type="slidenum">
              <a:rPr lang="en-CY" smtClean="0"/>
              <a:t>‹nº›</a:t>
            </a:fld>
            <a:endParaRPr lang="en-CY"/>
          </a:p>
        </p:txBody>
      </p:sp>
    </p:spTree>
    <p:extLst>
      <p:ext uri="{BB962C8B-B14F-4D97-AF65-F5344CB8AC3E}">
        <p14:creationId xmlns:p14="http://schemas.microsoft.com/office/powerpoint/2010/main" val="2642821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4D4DC3-5E0C-4310-8E8F-570190DEC0FA}" type="datetimeFigureOut">
              <a:rPr lang="en-CY" smtClean="0"/>
              <a:t>12/02/2024</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241F5532-8D1D-45CD-8C70-52C89EBBF71E}" type="slidenum">
              <a:rPr lang="en-CY" smtClean="0"/>
              <a:t>‹nº›</a:t>
            </a:fld>
            <a:endParaRPr lang="en-CY"/>
          </a:p>
        </p:txBody>
      </p:sp>
    </p:spTree>
    <p:extLst>
      <p:ext uri="{BB962C8B-B14F-4D97-AF65-F5344CB8AC3E}">
        <p14:creationId xmlns:p14="http://schemas.microsoft.com/office/powerpoint/2010/main" val="2203471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4D4DC3-5E0C-4310-8E8F-570190DEC0FA}" type="datetimeFigureOut">
              <a:rPr lang="en-CY" smtClean="0"/>
              <a:t>12/02/2024</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241F5532-8D1D-45CD-8C70-52C89EBBF71E}" type="slidenum">
              <a:rPr lang="en-CY" smtClean="0"/>
              <a:t>‹nº›</a:t>
            </a:fld>
            <a:endParaRPr lang="en-CY"/>
          </a:p>
        </p:txBody>
      </p:sp>
    </p:spTree>
    <p:extLst>
      <p:ext uri="{BB962C8B-B14F-4D97-AF65-F5344CB8AC3E}">
        <p14:creationId xmlns:p14="http://schemas.microsoft.com/office/powerpoint/2010/main" val="3592018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4D4DC3-5E0C-4310-8E8F-570190DEC0FA}" type="datetimeFigureOut">
              <a:rPr lang="en-CY" smtClean="0"/>
              <a:t>12/02/2024</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241F5532-8D1D-45CD-8C70-52C89EBBF71E}" type="slidenum">
              <a:rPr lang="en-CY" smtClean="0"/>
              <a:t>‹nº›</a:t>
            </a:fld>
            <a:endParaRPr lang="en-CY"/>
          </a:p>
        </p:txBody>
      </p:sp>
    </p:spTree>
    <p:extLst>
      <p:ext uri="{BB962C8B-B14F-4D97-AF65-F5344CB8AC3E}">
        <p14:creationId xmlns:p14="http://schemas.microsoft.com/office/powerpoint/2010/main" val="932475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4D4DC3-5E0C-4310-8E8F-570190DEC0FA}" type="datetimeFigureOut">
              <a:rPr lang="en-CY" smtClean="0"/>
              <a:t>12/02/2024</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241F5532-8D1D-45CD-8C70-52C89EBBF71E}" type="slidenum">
              <a:rPr lang="en-CY" smtClean="0"/>
              <a:t>‹nº›</a:t>
            </a:fld>
            <a:endParaRPr lang="en-CY"/>
          </a:p>
        </p:txBody>
      </p:sp>
    </p:spTree>
    <p:extLst>
      <p:ext uri="{BB962C8B-B14F-4D97-AF65-F5344CB8AC3E}">
        <p14:creationId xmlns:p14="http://schemas.microsoft.com/office/powerpoint/2010/main" val="2610440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4D4DC3-5E0C-4310-8E8F-570190DEC0FA}" type="datetimeFigureOut">
              <a:rPr lang="en-CY" smtClean="0"/>
              <a:t>12/02/2024</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241F5532-8D1D-45CD-8C70-52C89EBBF71E}" type="slidenum">
              <a:rPr lang="en-CY" smtClean="0"/>
              <a:t>‹nº›</a:t>
            </a:fld>
            <a:endParaRPr lang="en-CY"/>
          </a:p>
        </p:txBody>
      </p:sp>
    </p:spTree>
    <p:extLst>
      <p:ext uri="{BB962C8B-B14F-4D97-AF65-F5344CB8AC3E}">
        <p14:creationId xmlns:p14="http://schemas.microsoft.com/office/powerpoint/2010/main" val="2053306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4D4DC3-5E0C-4310-8E8F-570190DEC0FA}" type="datetimeFigureOut">
              <a:rPr lang="en-CY" smtClean="0"/>
              <a:t>12/02/2024</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241F5532-8D1D-45CD-8C70-52C89EBBF71E}" type="slidenum">
              <a:rPr lang="en-CY" smtClean="0"/>
              <a:t>‹nº›</a:t>
            </a:fld>
            <a:endParaRPr lang="en-CY"/>
          </a:p>
        </p:txBody>
      </p:sp>
    </p:spTree>
    <p:extLst>
      <p:ext uri="{BB962C8B-B14F-4D97-AF65-F5344CB8AC3E}">
        <p14:creationId xmlns:p14="http://schemas.microsoft.com/office/powerpoint/2010/main" val="1542430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4D4DC3-5E0C-4310-8E8F-570190DEC0FA}" type="datetimeFigureOut">
              <a:rPr lang="en-CY" smtClean="0"/>
              <a:t>12/02/2024</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241F5532-8D1D-45CD-8C70-52C89EBBF71E}" type="slidenum">
              <a:rPr lang="en-CY" smtClean="0"/>
              <a:t>‹nº›</a:t>
            </a:fld>
            <a:endParaRPr lang="en-CY"/>
          </a:p>
        </p:txBody>
      </p:sp>
    </p:spTree>
    <p:extLst>
      <p:ext uri="{BB962C8B-B14F-4D97-AF65-F5344CB8AC3E}">
        <p14:creationId xmlns:p14="http://schemas.microsoft.com/office/powerpoint/2010/main" val="3127607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itelslaid (1 element)">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12/2/2024</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‹nº›</a:t>
            </a:fld>
            <a:endParaRPr lang="en-US"/>
          </a:p>
        </p:txBody>
      </p:sp>
      <p:grpSp>
        <p:nvGrpSpPr>
          <p:cNvPr id="15" name="Group 14">
            <a:extLst>
              <a:ext uri="{FF2B5EF4-FFF2-40B4-BE49-F238E27FC236}">
                <a16:creationId xmlns:a16="http://schemas.microsoft.com/office/drawing/2014/main" id="{D4ABEA0F-26E8-91F5-A1E7-23949294B1E1}"/>
              </a:ext>
            </a:extLst>
          </p:cNvPr>
          <p:cNvGrpSpPr/>
          <p:nvPr userDrawn="1"/>
        </p:nvGrpSpPr>
        <p:grpSpPr>
          <a:xfrm>
            <a:off x="9258300" y="0"/>
            <a:ext cx="5868034" cy="6858000"/>
            <a:chOff x="9258300" y="0"/>
            <a:chExt cx="5868034" cy="6858000"/>
          </a:xfrm>
        </p:grpSpPr>
        <p:sp>
          <p:nvSpPr>
            <p:cNvPr id="13" name="Freeform 12">
              <a:extLst>
                <a:ext uri="{FF2B5EF4-FFF2-40B4-BE49-F238E27FC236}">
                  <a16:creationId xmlns:a16="http://schemas.microsoft.com/office/drawing/2014/main" id="{C4BFA782-7BDA-1A11-3B3F-65B08BCB4006}"/>
                </a:ext>
              </a:extLst>
            </p:cNvPr>
            <p:cNvSpPr/>
            <p:nvPr/>
          </p:nvSpPr>
          <p:spPr>
            <a:xfrm>
              <a:off x="9258300" y="0"/>
              <a:ext cx="2934334" cy="6858000"/>
            </a:xfrm>
            <a:custGeom>
              <a:avLst/>
              <a:gdLst>
                <a:gd name="connsiteX0" fmla="*/ 0 w 2934334"/>
                <a:gd name="connsiteY0" fmla="*/ 4009390 h 6858000"/>
                <a:gd name="connsiteX1" fmla="*/ 0 w 2934334"/>
                <a:gd name="connsiteY1" fmla="*/ 0 h 6858000"/>
                <a:gd name="connsiteX2" fmla="*/ 299396 w 2934334"/>
                <a:gd name="connsiteY2" fmla="*/ 563880 h 6858000"/>
                <a:gd name="connsiteX3" fmla="*/ 2515053 w 2934334"/>
                <a:gd name="connsiteY3" fmla="*/ 2059940 h 6858000"/>
                <a:gd name="connsiteX4" fmla="*/ 2934334 w 2934334"/>
                <a:gd name="connsiteY4" fmla="*/ 2849245 h 6858000"/>
                <a:gd name="connsiteX5" fmla="*/ 2934334 w 2934334"/>
                <a:gd name="connsiteY5" fmla="*/ 6858000 h 6858000"/>
                <a:gd name="connsiteX6" fmla="*/ 2634938 w 2934334"/>
                <a:gd name="connsiteY6" fmla="*/ 6294120 h 6858000"/>
                <a:gd name="connsiteX7" fmla="*/ 419281 w 2934334"/>
                <a:gd name="connsiteY7" fmla="*/ 4798695 h 6858000"/>
                <a:gd name="connsiteX8" fmla="*/ 0 w 2934334"/>
                <a:gd name="connsiteY8" fmla="*/ 40093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34" h="6858000">
                  <a:moveTo>
                    <a:pt x="0" y="4009390"/>
                  </a:moveTo>
                  <a:lnTo>
                    <a:pt x="0" y="0"/>
                  </a:lnTo>
                  <a:cubicBezTo>
                    <a:pt x="0" y="226060"/>
                    <a:pt x="112274" y="437515"/>
                    <a:pt x="299396" y="563880"/>
                  </a:cubicBezTo>
                  <a:lnTo>
                    <a:pt x="2515053" y="2059940"/>
                  </a:lnTo>
                  <a:cubicBezTo>
                    <a:pt x="2777025" y="2237105"/>
                    <a:pt x="2934334" y="2532380"/>
                    <a:pt x="2934334" y="2849245"/>
                  </a:cubicBezTo>
                  <a:lnTo>
                    <a:pt x="2934334" y="6858000"/>
                  </a:lnTo>
                  <a:cubicBezTo>
                    <a:pt x="2934334" y="6631940"/>
                    <a:pt x="2822061" y="6420485"/>
                    <a:pt x="2634938" y="6294120"/>
                  </a:cubicBezTo>
                  <a:lnTo>
                    <a:pt x="419281" y="4798695"/>
                  </a:lnTo>
                  <a:cubicBezTo>
                    <a:pt x="157310" y="4621530"/>
                    <a:pt x="0" y="4325620"/>
                    <a:pt x="0" y="4009390"/>
                  </a:cubicBezTo>
                  <a:close/>
                </a:path>
              </a:pathLst>
            </a:custGeom>
            <a:solidFill>
              <a:srgbClr val="0072CE"/>
            </a:solidFill>
            <a:ln w="6343" cap="flat">
              <a:noFill/>
              <a:prstDash val="solid"/>
              <a:miter/>
            </a:ln>
          </p:spPr>
          <p:txBody>
            <a:bodyPr rtlCol="0" anchor="ctr"/>
            <a:lstStyle/>
            <a:p>
              <a:endParaRPr lang="en-EE"/>
            </a:p>
          </p:txBody>
        </p:sp>
        <p:sp>
          <p:nvSpPr>
            <p:cNvPr id="14" name="Freeform 13">
              <a:extLst>
                <a:ext uri="{FF2B5EF4-FFF2-40B4-BE49-F238E27FC236}">
                  <a16:creationId xmlns:a16="http://schemas.microsoft.com/office/drawing/2014/main" id="{C26A1338-31F5-5F47-5508-0B8E182F5D77}"/>
                </a:ext>
              </a:extLst>
            </p:cNvPr>
            <p:cNvSpPr/>
            <p:nvPr/>
          </p:nvSpPr>
          <p:spPr>
            <a:xfrm>
              <a:off x="12192000" y="0"/>
              <a:ext cx="2934334" cy="6858000"/>
            </a:xfrm>
            <a:custGeom>
              <a:avLst/>
              <a:gdLst>
                <a:gd name="connsiteX0" fmla="*/ 2934334 w 2934334"/>
                <a:gd name="connsiteY0" fmla="*/ 4009390 h 6858000"/>
                <a:gd name="connsiteX1" fmla="*/ 2934334 w 2934334"/>
                <a:gd name="connsiteY1" fmla="*/ 0 h 6858000"/>
                <a:gd name="connsiteX2" fmla="*/ 2634939 w 2934334"/>
                <a:gd name="connsiteY2" fmla="*/ 563880 h 6858000"/>
                <a:gd name="connsiteX3" fmla="*/ 419281 w 2934334"/>
                <a:gd name="connsiteY3" fmla="*/ 2059305 h 6858000"/>
                <a:gd name="connsiteX4" fmla="*/ 0 w 2934334"/>
                <a:gd name="connsiteY4" fmla="*/ 2848610 h 6858000"/>
                <a:gd name="connsiteX5" fmla="*/ 0 w 2934334"/>
                <a:gd name="connsiteY5" fmla="*/ 6858000 h 6858000"/>
                <a:gd name="connsiteX6" fmla="*/ 299396 w 2934334"/>
                <a:gd name="connsiteY6" fmla="*/ 6294120 h 6858000"/>
                <a:gd name="connsiteX7" fmla="*/ 2515053 w 2934334"/>
                <a:gd name="connsiteY7" fmla="*/ 4798695 h 6858000"/>
                <a:gd name="connsiteX8" fmla="*/ 2934334 w 2934334"/>
                <a:gd name="connsiteY8" fmla="*/ 40093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4334" h="6858000">
                  <a:moveTo>
                    <a:pt x="2934334" y="4009390"/>
                  </a:moveTo>
                  <a:lnTo>
                    <a:pt x="2934334" y="0"/>
                  </a:lnTo>
                  <a:cubicBezTo>
                    <a:pt x="2934334" y="226060"/>
                    <a:pt x="2822061" y="437515"/>
                    <a:pt x="2634939" y="563880"/>
                  </a:cubicBezTo>
                  <a:lnTo>
                    <a:pt x="419281" y="2059305"/>
                  </a:lnTo>
                  <a:cubicBezTo>
                    <a:pt x="157310" y="2236470"/>
                    <a:pt x="0" y="2531745"/>
                    <a:pt x="0" y="2848610"/>
                  </a:cubicBezTo>
                  <a:lnTo>
                    <a:pt x="0" y="6858000"/>
                  </a:lnTo>
                  <a:cubicBezTo>
                    <a:pt x="0" y="6631940"/>
                    <a:pt x="112274" y="6420485"/>
                    <a:pt x="299396" y="6294120"/>
                  </a:cubicBezTo>
                  <a:lnTo>
                    <a:pt x="2515053" y="4798695"/>
                  </a:lnTo>
                  <a:cubicBezTo>
                    <a:pt x="2777025" y="4621530"/>
                    <a:pt x="2934334" y="4325620"/>
                    <a:pt x="2934334" y="4009390"/>
                  </a:cubicBezTo>
                  <a:close/>
                </a:path>
              </a:pathLst>
            </a:custGeom>
            <a:solidFill>
              <a:srgbClr val="003087"/>
            </a:solidFill>
            <a:ln w="6343" cap="flat">
              <a:noFill/>
              <a:prstDash val="solid"/>
              <a:miter/>
            </a:ln>
          </p:spPr>
          <p:txBody>
            <a:bodyPr rtlCol="0" anchor="ctr"/>
            <a:lstStyle/>
            <a:p>
              <a:endParaRPr lang="en-EE"/>
            </a:p>
          </p:txBody>
        </p:sp>
      </p:gr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8125308"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8125308"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5485697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Tiitelslaid (väike f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E485A63-8CA9-4B3F-4196-CB29489CCA1F}"/>
              </a:ext>
            </a:extLst>
          </p:cNvPr>
          <p:cNvSpPr>
            <a:spLocks noGrp="1"/>
          </p:cNvSpPr>
          <p:nvPr>
            <p:ph type="pic" sz="quarter" idx="10" hasCustomPrompt="1"/>
          </p:nvPr>
        </p:nvSpPr>
        <p:spPr>
          <a:xfrm>
            <a:off x="9258300" y="1"/>
            <a:ext cx="2933700" cy="6847745"/>
          </a:xfrm>
          <a:custGeom>
            <a:avLst/>
            <a:gdLst>
              <a:gd name="connsiteX0" fmla="*/ 0 w 2933700"/>
              <a:gd name="connsiteY0" fmla="*/ 0 h 6847745"/>
              <a:gd name="connsiteX1" fmla="*/ 299396 w 2933700"/>
              <a:gd name="connsiteY1" fmla="*/ 563880 h 6847745"/>
              <a:gd name="connsiteX2" fmla="*/ 2515053 w 2933700"/>
              <a:gd name="connsiteY2" fmla="*/ 2059940 h 6847745"/>
              <a:gd name="connsiteX3" fmla="*/ 2927063 w 2933700"/>
              <a:gd name="connsiteY3" fmla="*/ 2731621 h 6847745"/>
              <a:gd name="connsiteX4" fmla="*/ 2933700 w 2933700"/>
              <a:gd name="connsiteY4" fmla="*/ 2838989 h 6847745"/>
              <a:gd name="connsiteX5" fmla="*/ 2933700 w 2933700"/>
              <a:gd name="connsiteY5" fmla="*/ 6847745 h 6847745"/>
              <a:gd name="connsiteX6" fmla="*/ 2929144 w 2933700"/>
              <a:gd name="connsiteY6" fmla="*/ 6774050 h 6847745"/>
              <a:gd name="connsiteX7" fmla="*/ 2634938 w 2933700"/>
              <a:gd name="connsiteY7" fmla="*/ 6294120 h 6847745"/>
              <a:gd name="connsiteX8" fmla="*/ 419281 w 2933700"/>
              <a:gd name="connsiteY8" fmla="*/ 4798695 h 6847745"/>
              <a:gd name="connsiteX9" fmla="*/ 0 w 2933700"/>
              <a:gd name="connsiteY9" fmla="*/ 4009390 h 684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33700" h="6847745">
                <a:moveTo>
                  <a:pt x="0" y="0"/>
                </a:moveTo>
                <a:cubicBezTo>
                  <a:pt x="0" y="226060"/>
                  <a:pt x="112274" y="437515"/>
                  <a:pt x="299396" y="563880"/>
                </a:cubicBezTo>
                <a:lnTo>
                  <a:pt x="2515053" y="2059940"/>
                </a:lnTo>
                <a:cubicBezTo>
                  <a:pt x="2744279" y="2214960"/>
                  <a:pt x="2893371" y="2460407"/>
                  <a:pt x="2927063" y="2731621"/>
                </a:cubicBezTo>
                <a:lnTo>
                  <a:pt x="2933700" y="2838989"/>
                </a:lnTo>
                <a:lnTo>
                  <a:pt x="2933700" y="6847745"/>
                </a:lnTo>
                <a:lnTo>
                  <a:pt x="2929144" y="6774050"/>
                </a:lnTo>
                <a:cubicBezTo>
                  <a:pt x="2905096" y="6580406"/>
                  <a:pt x="2798671" y="6404690"/>
                  <a:pt x="2634938" y="6294120"/>
                </a:cubicBezTo>
                <a:lnTo>
                  <a:pt x="419281" y="4798695"/>
                </a:lnTo>
                <a:cubicBezTo>
                  <a:pt x="157310" y="4621530"/>
                  <a:pt x="0" y="4325620"/>
                  <a:pt x="0" y="4009390"/>
                </a:cubicBezTo>
                <a:close/>
              </a:path>
            </a:pathLst>
          </a:custGeom>
        </p:spPr>
        <p:txBody>
          <a:bodyPr wrap="square" anchor="ctr">
            <a:noAutofit/>
          </a:bodyPr>
          <a:lstStyle>
            <a:lvl1pPr marL="0" indent="0" algn="ctr">
              <a:buNone/>
              <a:defRPr/>
            </a:lvl1pPr>
          </a:lstStyle>
          <a:p>
            <a:r>
              <a:rPr lang="en-EE"/>
              <a:t>Sisesta pilt siia!</a:t>
            </a:r>
          </a:p>
        </p:txBody>
      </p:sp>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12/2/2024</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‹nº›</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8125308"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8125308"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7684669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4D4DC3-5E0C-4310-8E8F-570190DEC0FA}" type="datetimeFigureOut">
              <a:rPr lang="en-CY" smtClean="0"/>
              <a:t>12/02/2024</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a:xfrm>
            <a:off x="10951856" y="5867131"/>
            <a:ext cx="551167" cy="365125"/>
          </a:xfrm>
        </p:spPr>
        <p:txBody>
          <a:bodyPr/>
          <a:lstStyle/>
          <a:p>
            <a:fld id="{241F5532-8D1D-45CD-8C70-52C89EBBF71E}" type="slidenum">
              <a:rPr lang="en-CY" smtClean="0"/>
              <a:t>‹nº›</a:t>
            </a:fld>
            <a:endParaRPr lang="en-CY"/>
          </a:p>
        </p:txBody>
      </p:sp>
    </p:spTree>
    <p:extLst>
      <p:ext uri="{BB962C8B-B14F-4D97-AF65-F5344CB8AC3E}">
        <p14:creationId xmlns:p14="http://schemas.microsoft.com/office/powerpoint/2010/main" val="3438022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Tiitelslaid (suur foto)">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12/2/2024</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‹nº›</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82679"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82679"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10">
            <a:extLst>
              <a:ext uri="{FF2B5EF4-FFF2-40B4-BE49-F238E27FC236}">
                <a16:creationId xmlns:a16="http://schemas.microsoft.com/office/drawing/2014/main" id="{480453C9-87B1-FD5E-C030-9B8D1C0C9A23}"/>
              </a:ext>
            </a:extLst>
          </p:cNvPr>
          <p:cNvSpPr>
            <a:spLocks noGrp="1"/>
          </p:cNvSpPr>
          <p:nvPr>
            <p:ph type="pic" sz="quarter" idx="10" hasCustomPrompt="1"/>
          </p:nvPr>
        </p:nvSpPr>
        <p:spPr>
          <a:xfrm>
            <a:off x="6096000" y="0"/>
            <a:ext cx="6096000" cy="6858000"/>
          </a:xfrm>
          <a:custGeom>
            <a:avLst/>
            <a:gdLst>
              <a:gd name="connsiteX0" fmla="*/ 0 w 6096000"/>
              <a:gd name="connsiteY0" fmla="*/ 0 h 6858000"/>
              <a:gd name="connsiteX1" fmla="*/ 4359828 w 6096000"/>
              <a:gd name="connsiteY1" fmla="*/ 0 h 6858000"/>
              <a:gd name="connsiteX2" fmla="*/ 5225498 w 6096000"/>
              <a:gd name="connsiteY2" fmla="*/ 584519 h 6858000"/>
              <a:gd name="connsiteX3" fmla="*/ 6092831 w 6096000"/>
              <a:gd name="connsiteY3" fmla="*/ 2101584 h 6858000"/>
              <a:gd name="connsiteX4" fmla="*/ 6096000 w 6096000"/>
              <a:gd name="connsiteY4" fmla="*/ 2203969 h 6858000"/>
              <a:gd name="connsiteX5" fmla="*/ 6096000 w 6096000"/>
              <a:gd name="connsiteY5" fmla="*/ 6858000 h 6858000"/>
              <a:gd name="connsiteX6" fmla="*/ 1735218 w 6096000"/>
              <a:gd name="connsiteY6" fmla="*/ 6858000 h 6858000"/>
              <a:gd name="connsiteX7" fmla="*/ 871136 w 6096000"/>
              <a:gd name="connsiteY7" fmla="*/ 6274800 h 6858000"/>
              <a:gd name="connsiteX8" fmla="*/ 0 w 6096000"/>
              <a:gd name="connsiteY8" fmla="*/ 46348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4359828" y="0"/>
                </a:lnTo>
                <a:lnTo>
                  <a:pt x="5225498" y="584519"/>
                </a:lnTo>
                <a:cubicBezTo>
                  <a:pt x="5735776" y="929607"/>
                  <a:pt x="6054930" y="1490375"/>
                  <a:pt x="6092831" y="2101584"/>
                </a:cubicBezTo>
                <a:lnTo>
                  <a:pt x="6096000" y="2203969"/>
                </a:lnTo>
                <a:lnTo>
                  <a:pt x="6096000" y="6858000"/>
                </a:lnTo>
                <a:lnTo>
                  <a:pt x="1735218" y="6858000"/>
                </a:lnTo>
                <a:lnTo>
                  <a:pt x="871136" y="6274800"/>
                </a:lnTo>
                <a:cubicBezTo>
                  <a:pt x="326842" y="5906707"/>
                  <a:pt x="0" y="5291898"/>
                  <a:pt x="0" y="4634870"/>
                </a:cubicBezTo>
                <a:close/>
              </a:path>
            </a:pathLst>
          </a:custGeom>
        </p:spPr>
        <p:txBody>
          <a:bodyPr wrap="square" anchor="ctr">
            <a:noAutofit/>
          </a:bodyPr>
          <a:lstStyle>
            <a:lvl1pPr marL="0" indent="0" algn="ctr">
              <a:buNone/>
              <a:defRPr/>
            </a:lvl1pPr>
          </a:lstStyle>
          <a:p>
            <a:r>
              <a:rPr lang="en-EE"/>
              <a:t>Siia sisesta pilt</a:t>
            </a:r>
          </a:p>
        </p:txBody>
      </p:sp>
    </p:spTree>
    <p:extLst>
      <p:ext uri="{BB962C8B-B14F-4D97-AF65-F5344CB8AC3E}">
        <p14:creationId xmlns:p14="http://schemas.microsoft.com/office/powerpoint/2010/main" val="331064935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itelslaid (2 elementi)">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12/2/2024</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‹nº›</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914400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914400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4">
            <a:extLst>
              <a:ext uri="{FF2B5EF4-FFF2-40B4-BE49-F238E27FC236}">
                <a16:creationId xmlns:a16="http://schemas.microsoft.com/office/drawing/2014/main" id="{E57F4069-72B5-6BEC-AA4E-2680C87BB3D5}"/>
              </a:ext>
            </a:extLst>
          </p:cNvPr>
          <p:cNvGrpSpPr/>
          <p:nvPr/>
        </p:nvGrpSpPr>
        <p:grpSpPr>
          <a:xfrm>
            <a:off x="9274175" y="0"/>
            <a:ext cx="2937192" cy="3429000"/>
            <a:chOff x="9274175" y="0"/>
            <a:chExt cx="2937192" cy="3429000"/>
          </a:xfrm>
        </p:grpSpPr>
        <p:sp>
          <p:nvSpPr>
            <p:cNvPr id="11" name="Freeform 10">
              <a:extLst>
                <a:ext uri="{FF2B5EF4-FFF2-40B4-BE49-F238E27FC236}">
                  <a16:creationId xmlns:a16="http://schemas.microsoft.com/office/drawing/2014/main" id="{D16896F3-F5F3-9209-48B3-D6480AE08CA2}"/>
                </a:ext>
              </a:extLst>
            </p:cNvPr>
            <p:cNvSpPr/>
            <p:nvPr/>
          </p:nvSpPr>
          <p:spPr>
            <a:xfrm>
              <a:off x="9274175" y="0"/>
              <a:ext cx="1468755" cy="3429000"/>
            </a:xfrm>
            <a:custGeom>
              <a:avLst/>
              <a:gdLst>
                <a:gd name="connsiteX0" fmla="*/ 0 w 1468755"/>
                <a:gd name="connsiteY0" fmla="*/ 2004695 h 3429000"/>
                <a:gd name="connsiteX1" fmla="*/ 0 w 1468755"/>
                <a:gd name="connsiteY1" fmla="*/ 0 h 3429000"/>
                <a:gd name="connsiteX2" fmla="*/ 149860 w 1468755"/>
                <a:gd name="connsiteY2" fmla="*/ 281940 h 3429000"/>
                <a:gd name="connsiteX3" fmla="*/ 1258888 w 1468755"/>
                <a:gd name="connsiteY3" fmla="*/ 1029970 h 3429000"/>
                <a:gd name="connsiteX4" fmla="*/ 1468755 w 1468755"/>
                <a:gd name="connsiteY4" fmla="*/ 1424623 h 3429000"/>
                <a:gd name="connsiteX5" fmla="*/ 1468755 w 1468755"/>
                <a:gd name="connsiteY5" fmla="*/ 3429000 h 3429000"/>
                <a:gd name="connsiteX6" fmla="*/ 1318895 w 1468755"/>
                <a:gd name="connsiteY6" fmla="*/ 3147060 h 3429000"/>
                <a:gd name="connsiteX7" fmla="*/ 209868 w 1468755"/>
                <a:gd name="connsiteY7" fmla="*/ 2399348 h 3429000"/>
                <a:gd name="connsiteX8" fmla="*/ 0 w 1468755"/>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5" h="3429000">
                  <a:moveTo>
                    <a:pt x="0" y="2004695"/>
                  </a:moveTo>
                  <a:lnTo>
                    <a:pt x="0" y="0"/>
                  </a:lnTo>
                  <a:cubicBezTo>
                    <a:pt x="0" y="113030"/>
                    <a:pt x="56198" y="218758"/>
                    <a:pt x="149860" y="281940"/>
                  </a:cubicBezTo>
                  <a:lnTo>
                    <a:pt x="1258888" y="1029970"/>
                  </a:lnTo>
                  <a:cubicBezTo>
                    <a:pt x="1390015" y="1118553"/>
                    <a:pt x="1468755" y="1266190"/>
                    <a:pt x="1468755" y="1424623"/>
                  </a:cubicBezTo>
                  <a:lnTo>
                    <a:pt x="1468755" y="3429000"/>
                  </a:lnTo>
                  <a:cubicBezTo>
                    <a:pt x="1468755" y="3315970"/>
                    <a:pt x="1412558" y="3210243"/>
                    <a:pt x="1318895" y="3147060"/>
                  </a:cubicBezTo>
                  <a:lnTo>
                    <a:pt x="209868" y="2399348"/>
                  </a:lnTo>
                  <a:cubicBezTo>
                    <a:pt x="78740" y="2310765"/>
                    <a:pt x="0" y="2162810"/>
                    <a:pt x="0" y="2004695"/>
                  </a:cubicBezTo>
                  <a:close/>
                </a:path>
              </a:pathLst>
            </a:custGeom>
            <a:solidFill>
              <a:srgbClr val="0072CE"/>
            </a:solidFill>
            <a:ln w="3170" cap="flat">
              <a:noFill/>
              <a:prstDash val="solid"/>
              <a:miter/>
            </a:ln>
          </p:spPr>
          <p:txBody>
            <a:bodyPr rtlCol="0" anchor="ctr"/>
            <a:lstStyle/>
            <a:p>
              <a:endParaRPr lang="en-EE"/>
            </a:p>
          </p:txBody>
        </p:sp>
        <p:sp>
          <p:nvSpPr>
            <p:cNvPr id="12" name="Freeform 11">
              <a:extLst>
                <a:ext uri="{FF2B5EF4-FFF2-40B4-BE49-F238E27FC236}">
                  <a16:creationId xmlns:a16="http://schemas.microsoft.com/office/drawing/2014/main" id="{FEAEFD0F-EA04-CFF7-56F5-85A77E28050F}"/>
                </a:ext>
              </a:extLst>
            </p:cNvPr>
            <p:cNvSpPr/>
            <p:nvPr/>
          </p:nvSpPr>
          <p:spPr>
            <a:xfrm>
              <a:off x="10742612" y="0"/>
              <a:ext cx="1468754" cy="3429000"/>
            </a:xfrm>
            <a:custGeom>
              <a:avLst/>
              <a:gdLst>
                <a:gd name="connsiteX0" fmla="*/ 1468755 w 1468754"/>
                <a:gd name="connsiteY0" fmla="*/ 2004695 h 3429000"/>
                <a:gd name="connsiteX1" fmla="*/ 1468755 w 1468754"/>
                <a:gd name="connsiteY1" fmla="*/ 0 h 3429000"/>
                <a:gd name="connsiteX2" fmla="*/ 1318895 w 1468754"/>
                <a:gd name="connsiteY2" fmla="*/ 281940 h 3429000"/>
                <a:gd name="connsiteX3" fmla="*/ 209867 w 1468754"/>
                <a:gd name="connsiteY3" fmla="*/ 1029652 h 3429000"/>
                <a:gd name="connsiteX4" fmla="*/ 0 w 1468754"/>
                <a:gd name="connsiteY4" fmla="*/ 1424305 h 3429000"/>
                <a:gd name="connsiteX5" fmla="*/ 0 w 1468754"/>
                <a:gd name="connsiteY5" fmla="*/ 3429000 h 3429000"/>
                <a:gd name="connsiteX6" fmla="*/ 149860 w 1468754"/>
                <a:gd name="connsiteY6" fmla="*/ 3147060 h 3429000"/>
                <a:gd name="connsiteX7" fmla="*/ 1258888 w 1468754"/>
                <a:gd name="connsiteY7" fmla="*/ 2399348 h 3429000"/>
                <a:gd name="connsiteX8" fmla="*/ 1468755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1468755" y="2004695"/>
                  </a:moveTo>
                  <a:lnTo>
                    <a:pt x="1468755" y="0"/>
                  </a:lnTo>
                  <a:cubicBezTo>
                    <a:pt x="1468755" y="113030"/>
                    <a:pt x="1412558" y="218758"/>
                    <a:pt x="1318895" y="281940"/>
                  </a:cubicBezTo>
                  <a:lnTo>
                    <a:pt x="209867" y="1029652"/>
                  </a:lnTo>
                  <a:cubicBezTo>
                    <a:pt x="78740" y="1118235"/>
                    <a:pt x="0" y="1265873"/>
                    <a:pt x="0" y="1424305"/>
                  </a:cubicBezTo>
                  <a:lnTo>
                    <a:pt x="0" y="3429000"/>
                  </a:lnTo>
                  <a:cubicBezTo>
                    <a:pt x="0" y="3315970"/>
                    <a:pt x="56198" y="3210243"/>
                    <a:pt x="149860" y="3147060"/>
                  </a:cubicBezTo>
                  <a:lnTo>
                    <a:pt x="1258888" y="2399348"/>
                  </a:lnTo>
                  <a:cubicBezTo>
                    <a:pt x="1390015" y="2310765"/>
                    <a:pt x="1468755" y="2162810"/>
                    <a:pt x="1468755" y="2004695"/>
                  </a:cubicBezTo>
                  <a:close/>
                </a:path>
              </a:pathLst>
            </a:custGeom>
            <a:solidFill>
              <a:schemeClr val="bg1"/>
            </a:solidFill>
            <a:ln w="3170" cap="flat">
              <a:noFill/>
              <a:prstDash val="solid"/>
              <a:miter/>
            </a:ln>
          </p:spPr>
          <p:txBody>
            <a:bodyPr rtlCol="0" anchor="ctr"/>
            <a:lstStyle/>
            <a:p>
              <a:endParaRPr lang="en-EE"/>
            </a:p>
          </p:txBody>
        </p:sp>
      </p:grpSp>
      <p:grpSp>
        <p:nvGrpSpPr>
          <p:cNvPr id="16" name="Graphic 4">
            <a:extLst>
              <a:ext uri="{FF2B5EF4-FFF2-40B4-BE49-F238E27FC236}">
                <a16:creationId xmlns:a16="http://schemas.microsoft.com/office/drawing/2014/main" id="{810D6724-1831-84F3-B5A9-B3D6ADFF09D3}"/>
              </a:ext>
            </a:extLst>
          </p:cNvPr>
          <p:cNvGrpSpPr/>
          <p:nvPr/>
        </p:nvGrpSpPr>
        <p:grpSpPr>
          <a:xfrm>
            <a:off x="10742612" y="3429000"/>
            <a:ext cx="2937192" cy="3429000"/>
            <a:chOff x="10742612" y="3429000"/>
            <a:chExt cx="2937192" cy="3429000"/>
          </a:xfrm>
        </p:grpSpPr>
        <p:sp>
          <p:nvSpPr>
            <p:cNvPr id="17" name="Freeform 16">
              <a:extLst>
                <a:ext uri="{FF2B5EF4-FFF2-40B4-BE49-F238E27FC236}">
                  <a16:creationId xmlns:a16="http://schemas.microsoft.com/office/drawing/2014/main" id="{3717DA64-05A3-9811-E976-C511A6D7970E}"/>
                </a:ext>
              </a:extLst>
            </p:cNvPr>
            <p:cNvSpPr/>
            <p:nvPr/>
          </p:nvSpPr>
          <p:spPr>
            <a:xfrm>
              <a:off x="10742612" y="3429000"/>
              <a:ext cx="1468754" cy="3429000"/>
            </a:xfrm>
            <a:custGeom>
              <a:avLst/>
              <a:gdLst>
                <a:gd name="connsiteX0" fmla="*/ 0 w 1468754"/>
                <a:gd name="connsiteY0" fmla="*/ 2004695 h 3429000"/>
                <a:gd name="connsiteX1" fmla="*/ 0 w 1468754"/>
                <a:gd name="connsiteY1" fmla="*/ 0 h 3429000"/>
                <a:gd name="connsiteX2" fmla="*/ 149860 w 1468754"/>
                <a:gd name="connsiteY2" fmla="*/ 281940 h 3429000"/>
                <a:gd name="connsiteX3" fmla="*/ 1258888 w 1468754"/>
                <a:gd name="connsiteY3" fmla="*/ 1029653 h 3429000"/>
                <a:gd name="connsiteX4" fmla="*/ 1468755 w 1468754"/>
                <a:gd name="connsiteY4" fmla="*/ 1424305 h 3429000"/>
                <a:gd name="connsiteX5" fmla="*/ 1468755 w 1468754"/>
                <a:gd name="connsiteY5" fmla="*/ 3429000 h 3429000"/>
                <a:gd name="connsiteX6" fmla="*/ 1318895 w 1468754"/>
                <a:gd name="connsiteY6" fmla="*/ 3147060 h 3429000"/>
                <a:gd name="connsiteX7" fmla="*/ 209867 w 1468754"/>
                <a:gd name="connsiteY7" fmla="*/ 2399030 h 3429000"/>
                <a:gd name="connsiteX8" fmla="*/ 0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0" y="2004695"/>
                  </a:moveTo>
                  <a:lnTo>
                    <a:pt x="0" y="0"/>
                  </a:lnTo>
                  <a:cubicBezTo>
                    <a:pt x="0" y="113030"/>
                    <a:pt x="56198" y="218758"/>
                    <a:pt x="149860" y="281940"/>
                  </a:cubicBezTo>
                  <a:lnTo>
                    <a:pt x="1258888" y="1029653"/>
                  </a:lnTo>
                  <a:cubicBezTo>
                    <a:pt x="1390015" y="1118235"/>
                    <a:pt x="1468755" y="1265872"/>
                    <a:pt x="1468755" y="1424305"/>
                  </a:cubicBezTo>
                  <a:lnTo>
                    <a:pt x="1468755" y="3429000"/>
                  </a:lnTo>
                  <a:cubicBezTo>
                    <a:pt x="1468755" y="3315970"/>
                    <a:pt x="1412558" y="3210243"/>
                    <a:pt x="1318895" y="3147060"/>
                  </a:cubicBezTo>
                  <a:lnTo>
                    <a:pt x="209867" y="2399030"/>
                  </a:lnTo>
                  <a:cubicBezTo>
                    <a:pt x="78740" y="2310765"/>
                    <a:pt x="0" y="2162810"/>
                    <a:pt x="0" y="2004695"/>
                  </a:cubicBezTo>
                  <a:close/>
                </a:path>
              </a:pathLst>
            </a:custGeom>
            <a:solidFill>
              <a:srgbClr val="0072CE"/>
            </a:solidFill>
            <a:ln w="3170" cap="flat">
              <a:noFill/>
              <a:prstDash val="solid"/>
              <a:miter/>
            </a:ln>
          </p:spPr>
          <p:txBody>
            <a:bodyPr rtlCol="0" anchor="ctr"/>
            <a:lstStyle/>
            <a:p>
              <a:endParaRPr lang="en-EE"/>
            </a:p>
          </p:txBody>
        </p:sp>
        <p:sp>
          <p:nvSpPr>
            <p:cNvPr id="18" name="Freeform 17">
              <a:extLst>
                <a:ext uri="{FF2B5EF4-FFF2-40B4-BE49-F238E27FC236}">
                  <a16:creationId xmlns:a16="http://schemas.microsoft.com/office/drawing/2014/main" id="{5266DF42-3FAA-DE07-A883-39DE961B41D9}"/>
                </a:ext>
              </a:extLst>
            </p:cNvPr>
            <p:cNvSpPr/>
            <p:nvPr/>
          </p:nvSpPr>
          <p:spPr>
            <a:xfrm>
              <a:off x="12211050" y="3429000"/>
              <a:ext cx="1468754" cy="3429000"/>
            </a:xfrm>
            <a:custGeom>
              <a:avLst/>
              <a:gdLst>
                <a:gd name="connsiteX0" fmla="*/ 1468755 w 1468754"/>
                <a:gd name="connsiteY0" fmla="*/ 2004695 h 3429000"/>
                <a:gd name="connsiteX1" fmla="*/ 1468755 w 1468754"/>
                <a:gd name="connsiteY1" fmla="*/ 0 h 3429000"/>
                <a:gd name="connsiteX2" fmla="*/ 1318895 w 1468754"/>
                <a:gd name="connsiteY2" fmla="*/ 281940 h 3429000"/>
                <a:gd name="connsiteX3" fmla="*/ 209867 w 1468754"/>
                <a:gd name="connsiteY3" fmla="*/ 1029970 h 3429000"/>
                <a:gd name="connsiteX4" fmla="*/ 0 w 1468754"/>
                <a:gd name="connsiteY4" fmla="*/ 1424622 h 3429000"/>
                <a:gd name="connsiteX5" fmla="*/ 0 w 1468754"/>
                <a:gd name="connsiteY5" fmla="*/ 3429000 h 3429000"/>
                <a:gd name="connsiteX6" fmla="*/ 149860 w 1468754"/>
                <a:gd name="connsiteY6" fmla="*/ 3147060 h 3429000"/>
                <a:gd name="connsiteX7" fmla="*/ 1258888 w 1468754"/>
                <a:gd name="connsiteY7" fmla="*/ 2399030 h 3429000"/>
                <a:gd name="connsiteX8" fmla="*/ 1468755 w 1468754"/>
                <a:gd name="connsiteY8" fmla="*/ 200469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754" h="3429000">
                  <a:moveTo>
                    <a:pt x="1468755" y="2004695"/>
                  </a:moveTo>
                  <a:lnTo>
                    <a:pt x="1468755" y="0"/>
                  </a:lnTo>
                  <a:cubicBezTo>
                    <a:pt x="1468755" y="113030"/>
                    <a:pt x="1412558" y="218758"/>
                    <a:pt x="1318895" y="281940"/>
                  </a:cubicBezTo>
                  <a:lnTo>
                    <a:pt x="209867" y="1029970"/>
                  </a:lnTo>
                  <a:cubicBezTo>
                    <a:pt x="78740" y="1118553"/>
                    <a:pt x="0" y="1266190"/>
                    <a:pt x="0" y="1424622"/>
                  </a:cubicBezTo>
                  <a:lnTo>
                    <a:pt x="0" y="3429000"/>
                  </a:lnTo>
                  <a:cubicBezTo>
                    <a:pt x="0" y="3315970"/>
                    <a:pt x="56198" y="3210243"/>
                    <a:pt x="149860" y="3147060"/>
                  </a:cubicBezTo>
                  <a:lnTo>
                    <a:pt x="1258888" y="2399030"/>
                  </a:lnTo>
                  <a:cubicBezTo>
                    <a:pt x="1390015" y="2310765"/>
                    <a:pt x="1468755" y="2162810"/>
                    <a:pt x="1468755" y="2004695"/>
                  </a:cubicBezTo>
                  <a:close/>
                </a:path>
              </a:pathLst>
            </a:custGeom>
            <a:solidFill>
              <a:schemeClr val="bg1"/>
            </a:solidFill>
            <a:ln w="3170" cap="flat">
              <a:noFill/>
              <a:prstDash val="solid"/>
              <a:miter/>
            </a:ln>
          </p:spPr>
          <p:txBody>
            <a:bodyPr rtlCol="0" anchor="ctr"/>
            <a:lstStyle/>
            <a:p>
              <a:endParaRPr lang="en-EE"/>
            </a:p>
          </p:txBody>
        </p:sp>
      </p:grpSp>
    </p:spTree>
    <p:extLst>
      <p:ext uri="{BB962C8B-B14F-4D97-AF65-F5344CB8AC3E}">
        <p14:creationId xmlns:p14="http://schemas.microsoft.com/office/powerpoint/2010/main" val="163261682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itelslaid (3 elementi)">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12/2/2024</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‹nº›</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914400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914400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4">
            <a:extLst>
              <a:ext uri="{FF2B5EF4-FFF2-40B4-BE49-F238E27FC236}">
                <a16:creationId xmlns:a16="http://schemas.microsoft.com/office/drawing/2014/main" id="{DB5ED960-F0FA-2617-E909-4B62DEFA85D1}"/>
              </a:ext>
            </a:extLst>
          </p:cNvPr>
          <p:cNvGrpSpPr/>
          <p:nvPr/>
        </p:nvGrpSpPr>
        <p:grpSpPr>
          <a:xfrm>
            <a:off x="9254067" y="0"/>
            <a:ext cx="1958128" cy="2286000"/>
            <a:chOff x="9254067" y="0"/>
            <a:chExt cx="1958128" cy="2286000"/>
          </a:xfrm>
        </p:grpSpPr>
        <p:sp>
          <p:nvSpPr>
            <p:cNvPr id="11" name="Freeform 10">
              <a:extLst>
                <a:ext uri="{FF2B5EF4-FFF2-40B4-BE49-F238E27FC236}">
                  <a16:creationId xmlns:a16="http://schemas.microsoft.com/office/drawing/2014/main" id="{B85EFB52-19F1-DFBB-6AE2-4D44A8DAFDC9}"/>
                </a:ext>
              </a:extLst>
            </p:cNvPr>
            <p:cNvSpPr/>
            <p:nvPr/>
          </p:nvSpPr>
          <p:spPr>
            <a:xfrm>
              <a:off x="9254067" y="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647 h 2286000"/>
                <a:gd name="connsiteX4" fmla="*/ 979170 w 979169"/>
                <a:gd name="connsiteY4" fmla="*/ 949748 h 2286000"/>
                <a:gd name="connsiteX5" fmla="*/ 979170 w 979169"/>
                <a:gd name="connsiteY5" fmla="*/ 2286000 h 2286000"/>
                <a:gd name="connsiteX6" fmla="*/ 879263 w 979169"/>
                <a:gd name="connsiteY6" fmla="*/ 2098040 h 2286000"/>
                <a:gd name="connsiteX7" fmla="*/ 139912 w 979169"/>
                <a:gd name="connsiteY7" fmla="*/ 1599565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3"/>
                    <a:pt x="37465" y="145838"/>
                    <a:pt x="99907" y="187960"/>
                  </a:cubicBezTo>
                  <a:lnTo>
                    <a:pt x="839258" y="686647"/>
                  </a:lnTo>
                  <a:cubicBezTo>
                    <a:pt x="926677" y="745702"/>
                    <a:pt x="979170" y="844127"/>
                    <a:pt x="979170" y="949748"/>
                  </a:cubicBezTo>
                  <a:lnTo>
                    <a:pt x="979170" y="2286000"/>
                  </a:lnTo>
                  <a:cubicBezTo>
                    <a:pt x="979170" y="2210647"/>
                    <a:pt x="941705" y="2140162"/>
                    <a:pt x="879263" y="2098040"/>
                  </a:cubicBezTo>
                  <a:lnTo>
                    <a:pt x="139912" y="1599565"/>
                  </a:lnTo>
                  <a:cubicBezTo>
                    <a:pt x="52493" y="1540510"/>
                    <a:pt x="0" y="1441873"/>
                    <a:pt x="0" y="1336463"/>
                  </a:cubicBezTo>
                  <a:close/>
                </a:path>
              </a:pathLst>
            </a:custGeom>
            <a:solidFill>
              <a:srgbClr val="0072CE"/>
            </a:solidFill>
            <a:ln w="2114" cap="flat">
              <a:noFill/>
              <a:prstDash val="solid"/>
              <a:miter/>
            </a:ln>
          </p:spPr>
          <p:txBody>
            <a:bodyPr rtlCol="0" anchor="ctr"/>
            <a:lstStyle/>
            <a:p>
              <a:endParaRPr lang="en-EE"/>
            </a:p>
          </p:txBody>
        </p:sp>
        <p:sp>
          <p:nvSpPr>
            <p:cNvPr id="12" name="Freeform 11">
              <a:extLst>
                <a:ext uri="{FF2B5EF4-FFF2-40B4-BE49-F238E27FC236}">
                  <a16:creationId xmlns:a16="http://schemas.microsoft.com/office/drawing/2014/main" id="{2B85DE7C-B7AD-6BE8-F174-C00F50686509}"/>
                </a:ext>
              </a:extLst>
            </p:cNvPr>
            <p:cNvSpPr/>
            <p:nvPr/>
          </p:nvSpPr>
          <p:spPr>
            <a:xfrm>
              <a:off x="10233025" y="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435 h 2286000"/>
                <a:gd name="connsiteX4" fmla="*/ 0 w 979169"/>
                <a:gd name="connsiteY4" fmla="*/ 949537 h 2286000"/>
                <a:gd name="connsiteX5" fmla="*/ 0 w 979169"/>
                <a:gd name="connsiteY5" fmla="*/ 2286000 h 2286000"/>
                <a:gd name="connsiteX6" fmla="*/ 99907 w 979169"/>
                <a:gd name="connsiteY6" fmla="*/ 2098040 h 2286000"/>
                <a:gd name="connsiteX7" fmla="*/ 839258 w 979169"/>
                <a:gd name="connsiteY7" fmla="*/ 1599565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3"/>
                    <a:pt x="941705" y="145838"/>
                    <a:pt x="879263" y="187960"/>
                  </a:cubicBezTo>
                  <a:lnTo>
                    <a:pt x="139912" y="686435"/>
                  </a:lnTo>
                  <a:cubicBezTo>
                    <a:pt x="52493" y="745490"/>
                    <a:pt x="0" y="843915"/>
                    <a:pt x="0" y="949537"/>
                  </a:cubicBezTo>
                  <a:lnTo>
                    <a:pt x="0" y="2286000"/>
                  </a:lnTo>
                  <a:cubicBezTo>
                    <a:pt x="0" y="2210647"/>
                    <a:pt x="37465" y="2140162"/>
                    <a:pt x="99907" y="2098040"/>
                  </a:cubicBezTo>
                  <a:lnTo>
                    <a:pt x="839258" y="1599565"/>
                  </a:lnTo>
                  <a:cubicBezTo>
                    <a:pt x="926677" y="1540510"/>
                    <a:pt x="979170" y="1441873"/>
                    <a:pt x="979170" y="1336463"/>
                  </a:cubicBezTo>
                  <a:close/>
                </a:path>
              </a:pathLst>
            </a:custGeom>
            <a:solidFill>
              <a:schemeClr val="bg1"/>
            </a:solidFill>
            <a:ln w="2114" cap="flat">
              <a:noFill/>
              <a:prstDash val="solid"/>
              <a:miter/>
            </a:ln>
          </p:spPr>
          <p:txBody>
            <a:bodyPr rtlCol="0" anchor="ctr"/>
            <a:lstStyle/>
            <a:p>
              <a:endParaRPr lang="en-EE"/>
            </a:p>
          </p:txBody>
        </p:sp>
      </p:grpSp>
      <p:grpSp>
        <p:nvGrpSpPr>
          <p:cNvPr id="16" name="Graphic 4">
            <a:extLst>
              <a:ext uri="{FF2B5EF4-FFF2-40B4-BE49-F238E27FC236}">
                <a16:creationId xmlns:a16="http://schemas.microsoft.com/office/drawing/2014/main" id="{DF2C0F18-ED50-CB20-3644-79832FAE12F4}"/>
              </a:ext>
            </a:extLst>
          </p:cNvPr>
          <p:cNvGrpSpPr/>
          <p:nvPr/>
        </p:nvGrpSpPr>
        <p:grpSpPr>
          <a:xfrm>
            <a:off x="10233025" y="2286000"/>
            <a:ext cx="1958128" cy="2286000"/>
            <a:chOff x="10233025" y="2286000"/>
            <a:chExt cx="1958128" cy="2286000"/>
          </a:xfrm>
        </p:grpSpPr>
        <p:sp>
          <p:nvSpPr>
            <p:cNvPr id="17" name="Freeform 16">
              <a:extLst>
                <a:ext uri="{FF2B5EF4-FFF2-40B4-BE49-F238E27FC236}">
                  <a16:creationId xmlns:a16="http://schemas.microsoft.com/office/drawing/2014/main" id="{BD75D78E-D9EF-CBD6-77E7-3CECBF96CA93}"/>
                </a:ext>
              </a:extLst>
            </p:cNvPr>
            <p:cNvSpPr/>
            <p:nvPr/>
          </p:nvSpPr>
          <p:spPr>
            <a:xfrm>
              <a:off x="10233025" y="228600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435 h 2286000"/>
                <a:gd name="connsiteX4" fmla="*/ 979170 w 979169"/>
                <a:gd name="connsiteY4" fmla="*/ 949537 h 2286000"/>
                <a:gd name="connsiteX5" fmla="*/ 979170 w 979169"/>
                <a:gd name="connsiteY5" fmla="*/ 2286000 h 2286000"/>
                <a:gd name="connsiteX6" fmla="*/ 879263 w 979169"/>
                <a:gd name="connsiteY6" fmla="*/ 2098040 h 2286000"/>
                <a:gd name="connsiteX7" fmla="*/ 139912 w 979169"/>
                <a:gd name="connsiteY7" fmla="*/ 1599353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3"/>
                    <a:pt x="37465" y="145838"/>
                    <a:pt x="99907" y="187960"/>
                  </a:cubicBezTo>
                  <a:lnTo>
                    <a:pt x="839258" y="686435"/>
                  </a:lnTo>
                  <a:cubicBezTo>
                    <a:pt x="926677" y="745490"/>
                    <a:pt x="979170" y="843915"/>
                    <a:pt x="979170" y="949537"/>
                  </a:cubicBezTo>
                  <a:lnTo>
                    <a:pt x="979170" y="2286000"/>
                  </a:lnTo>
                  <a:cubicBezTo>
                    <a:pt x="979170" y="2210647"/>
                    <a:pt x="941705" y="2140162"/>
                    <a:pt x="879263" y="2098040"/>
                  </a:cubicBezTo>
                  <a:lnTo>
                    <a:pt x="139912" y="1599353"/>
                  </a:lnTo>
                  <a:cubicBezTo>
                    <a:pt x="52493" y="1540510"/>
                    <a:pt x="0" y="1441873"/>
                    <a:pt x="0" y="1336463"/>
                  </a:cubicBezTo>
                  <a:close/>
                </a:path>
              </a:pathLst>
            </a:custGeom>
            <a:solidFill>
              <a:srgbClr val="0072CE"/>
            </a:solidFill>
            <a:ln w="2114" cap="flat">
              <a:noFill/>
              <a:prstDash val="solid"/>
              <a:miter/>
            </a:ln>
          </p:spPr>
          <p:txBody>
            <a:bodyPr rtlCol="0" anchor="ctr"/>
            <a:lstStyle/>
            <a:p>
              <a:endParaRPr lang="en-EE"/>
            </a:p>
          </p:txBody>
        </p:sp>
        <p:sp>
          <p:nvSpPr>
            <p:cNvPr id="18" name="Freeform 17">
              <a:extLst>
                <a:ext uri="{FF2B5EF4-FFF2-40B4-BE49-F238E27FC236}">
                  <a16:creationId xmlns:a16="http://schemas.microsoft.com/office/drawing/2014/main" id="{A7FA20D7-3CD8-BF23-FAF0-A78C882226D6}"/>
                </a:ext>
              </a:extLst>
            </p:cNvPr>
            <p:cNvSpPr/>
            <p:nvPr/>
          </p:nvSpPr>
          <p:spPr>
            <a:xfrm>
              <a:off x="11211983" y="228600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647 h 2286000"/>
                <a:gd name="connsiteX4" fmla="*/ 0 w 979169"/>
                <a:gd name="connsiteY4" fmla="*/ 949748 h 2286000"/>
                <a:gd name="connsiteX5" fmla="*/ 0 w 979169"/>
                <a:gd name="connsiteY5" fmla="*/ 2286000 h 2286000"/>
                <a:gd name="connsiteX6" fmla="*/ 99907 w 979169"/>
                <a:gd name="connsiteY6" fmla="*/ 2098040 h 2286000"/>
                <a:gd name="connsiteX7" fmla="*/ 839258 w 979169"/>
                <a:gd name="connsiteY7" fmla="*/ 1599353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3"/>
                    <a:pt x="941705" y="145838"/>
                    <a:pt x="879263" y="187960"/>
                  </a:cubicBezTo>
                  <a:lnTo>
                    <a:pt x="139912" y="686647"/>
                  </a:lnTo>
                  <a:cubicBezTo>
                    <a:pt x="52493" y="745702"/>
                    <a:pt x="0" y="844127"/>
                    <a:pt x="0" y="949748"/>
                  </a:cubicBezTo>
                  <a:lnTo>
                    <a:pt x="0" y="2286000"/>
                  </a:lnTo>
                  <a:cubicBezTo>
                    <a:pt x="0" y="2210647"/>
                    <a:pt x="37465" y="2140162"/>
                    <a:pt x="99907" y="2098040"/>
                  </a:cubicBezTo>
                  <a:lnTo>
                    <a:pt x="839258" y="1599353"/>
                  </a:lnTo>
                  <a:cubicBezTo>
                    <a:pt x="926677" y="1540510"/>
                    <a:pt x="979170" y="1441873"/>
                    <a:pt x="979170" y="1336463"/>
                  </a:cubicBezTo>
                  <a:close/>
                </a:path>
              </a:pathLst>
            </a:custGeom>
            <a:solidFill>
              <a:schemeClr val="bg1"/>
            </a:solidFill>
            <a:ln w="2114" cap="flat">
              <a:noFill/>
              <a:prstDash val="solid"/>
              <a:miter/>
            </a:ln>
          </p:spPr>
          <p:txBody>
            <a:bodyPr rtlCol="0" anchor="ctr"/>
            <a:lstStyle/>
            <a:p>
              <a:endParaRPr lang="en-EE"/>
            </a:p>
          </p:txBody>
        </p:sp>
      </p:grpSp>
      <p:grpSp>
        <p:nvGrpSpPr>
          <p:cNvPr id="19" name="Graphic 4">
            <a:extLst>
              <a:ext uri="{FF2B5EF4-FFF2-40B4-BE49-F238E27FC236}">
                <a16:creationId xmlns:a16="http://schemas.microsoft.com/office/drawing/2014/main" id="{B1D8A455-9515-D547-FB79-65B208CE4F16}"/>
              </a:ext>
            </a:extLst>
          </p:cNvPr>
          <p:cNvGrpSpPr/>
          <p:nvPr/>
        </p:nvGrpSpPr>
        <p:grpSpPr>
          <a:xfrm>
            <a:off x="9254067" y="4572000"/>
            <a:ext cx="1958128" cy="2286000"/>
            <a:chOff x="9254067" y="4572000"/>
            <a:chExt cx="1958128" cy="2286000"/>
          </a:xfrm>
        </p:grpSpPr>
        <p:sp>
          <p:nvSpPr>
            <p:cNvPr id="20" name="Freeform 19">
              <a:extLst>
                <a:ext uri="{FF2B5EF4-FFF2-40B4-BE49-F238E27FC236}">
                  <a16:creationId xmlns:a16="http://schemas.microsoft.com/office/drawing/2014/main" id="{7054A07D-173F-56B9-187F-F1E24CBCC775}"/>
                </a:ext>
              </a:extLst>
            </p:cNvPr>
            <p:cNvSpPr/>
            <p:nvPr/>
          </p:nvSpPr>
          <p:spPr>
            <a:xfrm>
              <a:off x="9254067" y="4572000"/>
              <a:ext cx="979169" cy="2286000"/>
            </a:xfrm>
            <a:custGeom>
              <a:avLst/>
              <a:gdLst>
                <a:gd name="connsiteX0" fmla="*/ 0 w 979169"/>
                <a:gd name="connsiteY0" fmla="*/ 1336463 h 2286000"/>
                <a:gd name="connsiteX1" fmla="*/ 0 w 979169"/>
                <a:gd name="connsiteY1" fmla="*/ 0 h 2286000"/>
                <a:gd name="connsiteX2" fmla="*/ 99907 w 979169"/>
                <a:gd name="connsiteY2" fmla="*/ 187960 h 2286000"/>
                <a:gd name="connsiteX3" fmla="*/ 839258 w 979169"/>
                <a:gd name="connsiteY3" fmla="*/ 686646 h 2286000"/>
                <a:gd name="connsiteX4" fmla="*/ 979170 w 979169"/>
                <a:gd name="connsiteY4" fmla="*/ 949748 h 2286000"/>
                <a:gd name="connsiteX5" fmla="*/ 979170 w 979169"/>
                <a:gd name="connsiteY5" fmla="*/ 2286000 h 2286000"/>
                <a:gd name="connsiteX6" fmla="*/ 879263 w 979169"/>
                <a:gd name="connsiteY6" fmla="*/ 2098040 h 2286000"/>
                <a:gd name="connsiteX7" fmla="*/ 139912 w 979169"/>
                <a:gd name="connsiteY7" fmla="*/ 1599565 h 2286000"/>
                <a:gd name="connsiteX8" fmla="*/ 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0" y="1336463"/>
                  </a:moveTo>
                  <a:lnTo>
                    <a:pt x="0" y="0"/>
                  </a:lnTo>
                  <a:cubicBezTo>
                    <a:pt x="0" y="75354"/>
                    <a:pt x="37465" y="145838"/>
                    <a:pt x="99907" y="187960"/>
                  </a:cubicBezTo>
                  <a:lnTo>
                    <a:pt x="839258" y="686646"/>
                  </a:lnTo>
                  <a:cubicBezTo>
                    <a:pt x="926677" y="745702"/>
                    <a:pt x="979170" y="844127"/>
                    <a:pt x="979170" y="949748"/>
                  </a:cubicBezTo>
                  <a:lnTo>
                    <a:pt x="979170" y="2286000"/>
                  </a:lnTo>
                  <a:cubicBezTo>
                    <a:pt x="979170" y="2210647"/>
                    <a:pt x="941705" y="2140162"/>
                    <a:pt x="879263" y="2098040"/>
                  </a:cubicBezTo>
                  <a:lnTo>
                    <a:pt x="139912" y="1599565"/>
                  </a:lnTo>
                  <a:cubicBezTo>
                    <a:pt x="52493" y="1540510"/>
                    <a:pt x="0" y="1441873"/>
                    <a:pt x="0" y="1336463"/>
                  </a:cubicBezTo>
                  <a:close/>
                </a:path>
              </a:pathLst>
            </a:custGeom>
            <a:solidFill>
              <a:srgbClr val="0072CE"/>
            </a:solidFill>
            <a:ln w="2114" cap="flat">
              <a:noFill/>
              <a:prstDash val="solid"/>
              <a:miter/>
            </a:ln>
          </p:spPr>
          <p:txBody>
            <a:bodyPr rtlCol="0" anchor="ctr"/>
            <a:lstStyle/>
            <a:p>
              <a:endParaRPr lang="en-EE"/>
            </a:p>
          </p:txBody>
        </p:sp>
        <p:sp>
          <p:nvSpPr>
            <p:cNvPr id="21" name="Freeform 20">
              <a:extLst>
                <a:ext uri="{FF2B5EF4-FFF2-40B4-BE49-F238E27FC236}">
                  <a16:creationId xmlns:a16="http://schemas.microsoft.com/office/drawing/2014/main" id="{F97BBB3A-E836-4F58-1BCB-0E560EFA4ACA}"/>
                </a:ext>
              </a:extLst>
            </p:cNvPr>
            <p:cNvSpPr/>
            <p:nvPr/>
          </p:nvSpPr>
          <p:spPr>
            <a:xfrm>
              <a:off x="10233025" y="4572000"/>
              <a:ext cx="979169" cy="2286000"/>
            </a:xfrm>
            <a:custGeom>
              <a:avLst/>
              <a:gdLst>
                <a:gd name="connsiteX0" fmla="*/ 979170 w 979169"/>
                <a:gd name="connsiteY0" fmla="*/ 1336463 h 2286000"/>
                <a:gd name="connsiteX1" fmla="*/ 979170 w 979169"/>
                <a:gd name="connsiteY1" fmla="*/ 0 h 2286000"/>
                <a:gd name="connsiteX2" fmla="*/ 879263 w 979169"/>
                <a:gd name="connsiteY2" fmla="*/ 187960 h 2286000"/>
                <a:gd name="connsiteX3" fmla="*/ 139912 w 979169"/>
                <a:gd name="connsiteY3" fmla="*/ 686646 h 2286000"/>
                <a:gd name="connsiteX4" fmla="*/ 0 w 979169"/>
                <a:gd name="connsiteY4" fmla="*/ 949748 h 2286000"/>
                <a:gd name="connsiteX5" fmla="*/ 0 w 979169"/>
                <a:gd name="connsiteY5" fmla="*/ 2286000 h 2286000"/>
                <a:gd name="connsiteX6" fmla="*/ 99907 w 979169"/>
                <a:gd name="connsiteY6" fmla="*/ 2098040 h 2286000"/>
                <a:gd name="connsiteX7" fmla="*/ 839258 w 979169"/>
                <a:gd name="connsiteY7" fmla="*/ 1599565 h 2286000"/>
                <a:gd name="connsiteX8" fmla="*/ 979170 w 979169"/>
                <a:gd name="connsiteY8" fmla="*/ 1336463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69" h="2286000">
                  <a:moveTo>
                    <a:pt x="979170" y="1336463"/>
                  </a:moveTo>
                  <a:lnTo>
                    <a:pt x="979170" y="0"/>
                  </a:lnTo>
                  <a:cubicBezTo>
                    <a:pt x="979170" y="75354"/>
                    <a:pt x="941705" y="145838"/>
                    <a:pt x="879263" y="187960"/>
                  </a:cubicBezTo>
                  <a:lnTo>
                    <a:pt x="139912" y="686646"/>
                  </a:lnTo>
                  <a:cubicBezTo>
                    <a:pt x="52493" y="745702"/>
                    <a:pt x="0" y="844127"/>
                    <a:pt x="0" y="949748"/>
                  </a:cubicBezTo>
                  <a:lnTo>
                    <a:pt x="0" y="2286000"/>
                  </a:lnTo>
                  <a:cubicBezTo>
                    <a:pt x="0" y="2210647"/>
                    <a:pt x="37465" y="2140162"/>
                    <a:pt x="99907" y="2098040"/>
                  </a:cubicBezTo>
                  <a:lnTo>
                    <a:pt x="839258" y="1599565"/>
                  </a:lnTo>
                  <a:cubicBezTo>
                    <a:pt x="926677" y="1540510"/>
                    <a:pt x="979170" y="1441873"/>
                    <a:pt x="979170" y="1336463"/>
                  </a:cubicBezTo>
                  <a:close/>
                </a:path>
              </a:pathLst>
            </a:custGeom>
            <a:solidFill>
              <a:schemeClr val="bg1"/>
            </a:solidFill>
            <a:ln w="2114" cap="flat">
              <a:noFill/>
              <a:prstDash val="solid"/>
              <a:miter/>
            </a:ln>
          </p:spPr>
          <p:txBody>
            <a:bodyPr rtlCol="0" anchor="ctr"/>
            <a:lstStyle/>
            <a:p>
              <a:endParaRPr lang="en-EE"/>
            </a:p>
          </p:txBody>
        </p:sp>
      </p:grpSp>
    </p:spTree>
    <p:extLst>
      <p:ext uri="{BB962C8B-B14F-4D97-AF65-F5344CB8AC3E}">
        <p14:creationId xmlns:p14="http://schemas.microsoft.com/office/powerpoint/2010/main" val="273773090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 Tiitelslaid (muster 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BD0A14-00E8-D537-72D6-3CB7FB1BCB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0"/>
            <a:ext cx="12191998" cy="6857999"/>
          </a:xfrm>
          <a:prstGeom prst="rect">
            <a:avLst/>
          </a:prstGeom>
        </p:spPr>
      </p:pic>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12/2/2024</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‹nº›</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7626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7626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4602560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 Tiitelslaid (muster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BD0A14-00E8-D537-72D6-3CB7FB1BCB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6000" y="0"/>
            <a:ext cx="12191998" cy="6857998"/>
          </a:xfrm>
          <a:prstGeom prst="rect">
            <a:avLst/>
          </a:prstGeom>
        </p:spPr>
      </p:pic>
      <p:sp>
        <p:nvSpPr>
          <p:cNvPr id="8" name="Date Placeholder 3">
            <a:extLst>
              <a:ext uri="{FF2B5EF4-FFF2-40B4-BE49-F238E27FC236}">
                <a16:creationId xmlns:a16="http://schemas.microsoft.com/office/drawing/2014/main" id="{4CCD59CF-7D0C-64E0-880A-82C337332B40}"/>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a:solidFill>
                  <a:schemeClr val="bg1"/>
                </a:solidFill>
                <a:latin typeface="Roboto" panose="02000000000000000000" pitchFamily="2" charset="0"/>
                <a:ea typeface="Roboto" panose="02000000000000000000" pitchFamily="2" charset="0"/>
              </a:defRPr>
            </a:lvl1pPr>
          </a:lstStyle>
          <a:p>
            <a:fld id="{1E7498D3-B141-4230-9A6E-1165E0F2A8AF}" type="datetimeFigureOut">
              <a:rPr lang="en-US" smtClean="0"/>
              <a:pPr/>
              <a:t>12/2/2024</a:t>
            </a:fld>
            <a:endParaRPr lang="en-US"/>
          </a:p>
        </p:txBody>
      </p:sp>
      <p:sp>
        <p:nvSpPr>
          <p:cNvPr id="9" name="Footer Placeholder 4">
            <a:extLst>
              <a:ext uri="{FF2B5EF4-FFF2-40B4-BE49-F238E27FC236}">
                <a16:creationId xmlns:a16="http://schemas.microsoft.com/office/drawing/2014/main" id="{A5CFCEE8-97E1-CB35-C42B-C3ADE313F9D1}"/>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a:solidFill>
                  <a:schemeClr val="bg1"/>
                </a:solidFill>
                <a:latin typeface="Roboto" panose="02000000000000000000" pitchFamily="2" charset="0"/>
                <a:ea typeface="Roboto" panose="02000000000000000000" pitchFamily="2" charset="0"/>
              </a:defRPr>
            </a:lvl1pPr>
          </a:lstStyle>
          <a:p>
            <a:endParaRPr lang="en-US"/>
          </a:p>
        </p:txBody>
      </p:sp>
      <p:sp>
        <p:nvSpPr>
          <p:cNvPr id="10" name="Slide Number Placeholder 5">
            <a:extLst>
              <a:ext uri="{FF2B5EF4-FFF2-40B4-BE49-F238E27FC236}">
                <a16:creationId xmlns:a16="http://schemas.microsoft.com/office/drawing/2014/main" id="{5D3182C0-473D-6E1F-0C58-59EB06781839}"/>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‹nº›</a:t>
            </a:fld>
            <a:endParaRPr lang="en-US"/>
          </a:p>
        </p:txBody>
      </p:sp>
      <p:sp>
        <p:nvSpPr>
          <p:cNvPr id="2" name="Title 1">
            <a:extLst>
              <a:ext uri="{FF2B5EF4-FFF2-40B4-BE49-F238E27FC236}">
                <a16:creationId xmlns:a16="http://schemas.microsoft.com/office/drawing/2014/main" id="{AECAE18E-5DB3-4E58-AF78-7E74142D9A70}"/>
              </a:ext>
            </a:extLst>
          </p:cNvPr>
          <p:cNvSpPr>
            <a:spLocks noGrp="1"/>
          </p:cNvSpPr>
          <p:nvPr>
            <p:ph type="ctrTitle"/>
          </p:nvPr>
        </p:nvSpPr>
        <p:spPr>
          <a:xfrm>
            <a:off x="564115" y="1488163"/>
            <a:ext cx="4976260" cy="2387600"/>
          </a:xfrm>
        </p:spPr>
        <p:txBody>
          <a:bodyPr anchor="b"/>
          <a:lstStyle>
            <a:lvl1pPr algn="l">
              <a:defRPr sz="6000" spc="-150"/>
            </a:lvl1pPr>
          </a:lstStyle>
          <a:p>
            <a:r>
              <a:rPr lang="en-US"/>
              <a:t>Click to edit Master title style</a:t>
            </a:r>
          </a:p>
        </p:txBody>
      </p:sp>
      <p:sp>
        <p:nvSpPr>
          <p:cNvPr id="3" name="Subtitle 2">
            <a:extLst>
              <a:ext uri="{FF2B5EF4-FFF2-40B4-BE49-F238E27FC236}">
                <a16:creationId xmlns:a16="http://schemas.microsoft.com/office/drawing/2014/main" id="{8B9DC3CD-1339-4E9F-B25D-BF77B165D9B5}"/>
              </a:ext>
            </a:extLst>
          </p:cNvPr>
          <p:cNvSpPr>
            <a:spLocks noGrp="1"/>
          </p:cNvSpPr>
          <p:nvPr>
            <p:ph type="subTitle" idx="1"/>
          </p:nvPr>
        </p:nvSpPr>
        <p:spPr>
          <a:xfrm>
            <a:off x="566496" y="4141444"/>
            <a:ext cx="4976260" cy="1655762"/>
          </a:xfrm>
        </p:spPr>
        <p:txBody>
          <a:bodyPr/>
          <a:lstStyle>
            <a:lvl1pPr marL="0" indent="0" algn="l">
              <a:buNone/>
              <a:defRPr sz="2400" spc="-15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4353346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ühi slai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12/2/2024</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‹nº›</a:t>
            </a:fld>
            <a:endParaRPr lang="en-US"/>
          </a:p>
        </p:txBody>
      </p:sp>
    </p:spTree>
    <p:extLst>
      <p:ext uri="{BB962C8B-B14F-4D97-AF65-F5344CB8AC3E}">
        <p14:creationId xmlns:p14="http://schemas.microsoft.com/office/powerpoint/2010/main" val="4184535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olmene jaotu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69A3DC-82A2-185E-5AB8-BD65E7BBB0E1}"/>
              </a:ext>
            </a:extLst>
          </p:cNvPr>
          <p:cNvSpPr/>
          <p:nvPr userDrawn="1"/>
        </p:nvSpPr>
        <p:spPr>
          <a:xfrm>
            <a:off x="4064000" y="0"/>
            <a:ext cx="406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7" name="Rectangle 6">
            <a:extLst>
              <a:ext uri="{FF2B5EF4-FFF2-40B4-BE49-F238E27FC236}">
                <a16:creationId xmlns:a16="http://schemas.microsoft.com/office/drawing/2014/main" id="{AFAB41A4-D4E5-00BC-7747-37521F2AF173}"/>
              </a:ext>
            </a:extLst>
          </p:cNvPr>
          <p:cNvSpPr/>
          <p:nvPr userDrawn="1"/>
        </p:nvSpPr>
        <p:spPr>
          <a:xfrm>
            <a:off x="8128000" y="0"/>
            <a:ext cx="4064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12/2/2024</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lvl1pPr>
              <a:defRPr>
                <a:solidFill>
                  <a:srgbClr val="002E87"/>
                </a:solidFill>
              </a:defRPr>
            </a:lvl1p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‹nº›</a:t>
            </a:fld>
            <a:endParaRPr lang="en-US"/>
          </a:p>
        </p:txBody>
      </p:sp>
      <p:sp>
        <p:nvSpPr>
          <p:cNvPr id="5" name="Rectangle 4">
            <a:extLst>
              <a:ext uri="{FF2B5EF4-FFF2-40B4-BE49-F238E27FC236}">
                <a16:creationId xmlns:a16="http://schemas.microsoft.com/office/drawing/2014/main" id="{13C6F0AE-B319-6A13-0FA7-53062F484F30}"/>
              </a:ext>
            </a:extLst>
          </p:cNvPr>
          <p:cNvSpPr/>
          <p:nvPr userDrawn="1"/>
        </p:nvSpPr>
        <p:spPr>
          <a:xfrm>
            <a:off x="0" y="0"/>
            <a:ext cx="406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12" name="Text Placeholder 12">
            <a:extLst>
              <a:ext uri="{FF2B5EF4-FFF2-40B4-BE49-F238E27FC236}">
                <a16:creationId xmlns:a16="http://schemas.microsoft.com/office/drawing/2014/main" id="{C7F92191-C894-5CC9-CD49-0B42EB31DEB9}"/>
              </a:ext>
            </a:extLst>
          </p:cNvPr>
          <p:cNvSpPr>
            <a:spLocks noGrp="1"/>
          </p:cNvSpPr>
          <p:nvPr>
            <p:ph type="body" sz="quarter" idx="13"/>
          </p:nvPr>
        </p:nvSpPr>
        <p:spPr>
          <a:xfrm>
            <a:off x="617537" y="2860430"/>
            <a:ext cx="2828925" cy="31178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13" name="Text Placeholder 12">
            <a:extLst>
              <a:ext uri="{FF2B5EF4-FFF2-40B4-BE49-F238E27FC236}">
                <a16:creationId xmlns:a16="http://schemas.microsoft.com/office/drawing/2014/main" id="{00842568-C792-5BC6-DF22-B8EB70B53F47}"/>
              </a:ext>
            </a:extLst>
          </p:cNvPr>
          <p:cNvSpPr>
            <a:spLocks noGrp="1"/>
          </p:cNvSpPr>
          <p:nvPr>
            <p:ph type="body" sz="quarter" idx="14"/>
          </p:nvPr>
        </p:nvSpPr>
        <p:spPr>
          <a:xfrm>
            <a:off x="4681537" y="2860430"/>
            <a:ext cx="2828925" cy="3117850"/>
          </a:xfrm>
        </p:spPr>
        <p:txBody>
          <a:bodyPr/>
          <a:lstStyle>
            <a:lvl1pPr>
              <a:defRPr>
                <a:solidFill>
                  <a:srgbClr val="002E87"/>
                </a:solidFill>
              </a:defRPr>
            </a:lvl1pPr>
            <a:lvl2pPr>
              <a:defRPr>
                <a:solidFill>
                  <a:srgbClr val="002E87"/>
                </a:solidFill>
              </a:defRPr>
            </a:lvl2pPr>
            <a:lvl3pPr>
              <a:defRPr>
                <a:solidFill>
                  <a:srgbClr val="002E87"/>
                </a:solidFill>
              </a:defRPr>
            </a:lvl3pPr>
            <a:lvl4pPr>
              <a:defRPr>
                <a:solidFill>
                  <a:srgbClr val="002E87"/>
                </a:solidFill>
              </a:defRPr>
            </a:lvl4pPr>
            <a:lvl5pPr>
              <a:defRPr>
                <a:solidFill>
                  <a:srgbClr val="002E87"/>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14" name="Text Placeholder 12">
            <a:extLst>
              <a:ext uri="{FF2B5EF4-FFF2-40B4-BE49-F238E27FC236}">
                <a16:creationId xmlns:a16="http://schemas.microsoft.com/office/drawing/2014/main" id="{E69F635B-48AA-B148-5E0F-5BE308E4570A}"/>
              </a:ext>
            </a:extLst>
          </p:cNvPr>
          <p:cNvSpPr>
            <a:spLocks noGrp="1"/>
          </p:cNvSpPr>
          <p:nvPr>
            <p:ph type="body" sz="quarter" idx="15"/>
          </p:nvPr>
        </p:nvSpPr>
        <p:spPr>
          <a:xfrm>
            <a:off x="8745537" y="2860430"/>
            <a:ext cx="2828925" cy="3117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Tree>
    <p:extLst>
      <p:ext uri="{BB962C8B-B14F-4D97-AF65-F5344CB8AC3E}">
        <p14:creationId xmlns:p14="http://schemas.microsoft.com/office/powerpoint/2010/main" val="1699362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sitaadislai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12/2/2024</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‹nº›</a:t>
            </a:fld>
            <a:endParaRPr lang="en-US"/>
          </a:p>
        </p:txBody>
      </p:sp>
      <p:sp>
        <p:nvSpPr>
          <p:cNvPr id="5" name="Title Placeholder 1">
            <a:extLst>
              <a:ext uri="{FF2B5EF4-FFF2-40B4-BE49-F238E27FC236}">
                <a16:creationId xmlns:a16="http://schemas.microsoft.com/office/drawing/2014/main" id="{2290DCC1-B421-4117-5858-4BFBC6157ED3}"/>
              </a:ext>
            </a:extLst>
          </p:cNvPr>
          <p:cNvSpPr>
            <a:spLocks noGrp="1"/>
          </p:cNvSpPr>
          <p:nvPr>
            <p:ph type="title"/>
          </p:nvPr>
        </p:nvSpPr>
        <p:spPr>
          <a:xfrm>
            <a:off x="564114" y="2200989"/>
            <a:ext cx="11077023" cy="2456022"/>
          </a:xfrm>
          <a:prstGeom prst="rect">
            <a:avLst/>
          </a:prstGeom>
        </p:spPr>
        <p:txBody>
          <a:bodyPr vert="horz" lIns="0" tIns="0" rIns="0" bIns="0" rtlCol="0" anchor="ctr">
            <a:normAutofit/>
          </a:bodyPr>
          <a:lstStyle>
            <a:lvl1pPr algn="ctr">
              <a:defRPr/>
            </a:lvl1pPr>
          </a:lstStyle>
          <a:p>
            <a:r>
              <a:rPr lang="en-US"/>
              <a:t>Click to edit Master title style</a:t>
            </a:r>
          </a:p>
        </p:txBody>
      </p:sp>
      <p:grpSp>
        <p:nvGrpSpPr>
          <p:cNvPr id="11" name="Group 10">
            <a:extLst>
              <a:ext uri="{FF2B5EF4-FFF2-40B4-BE49-F238E27FC236}">
                <a16:creationId xmlns:a16="http://schemas.microsoft.com/office/drawing/2014/main" id="{066025EA-2E2D-F79A-2574-AF80216D9AEE}"/>
              </a:ext>
            </a:extLst>
          </p:cNvPr>
          <p:cNvGrpSpPr/>
          <p:nvPr userDrawn="1"/>
        </p:nvGrpSpPr>
        <p:grpSpPr>
          <a:xfrm>
            <a:off x="5706110" y="1096593"/>
            <a:ext cx="779864" cy="911431"/>
            <a:chOff x="5706110" y="1117600"/>
            <a:chExt cx="779864" cy="911431"/>
          </a:xfrm>
        </p:grpSpPr>
        <p:sp>
          <p:nvSpPr>
            <p:cNvPr id="9" name="Freeform 8">
              <a:extLst>
                <a:ext uri="{FF2B5EF4-FFF2-40B4-BE49-F238E27FC236}">
                  <a16:creationId xmlns:a16="http://schemas.microsoft.com/office/drawing/2014/main" id="{69D6A42C-C9E2-84DB-DF66-D223FE1B7F90}"/>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0" name="Freeform 9">
              <a:extLst>
                <a:ext uri="{FF2B5EF4-FFF2-40B4-BE49-F238E27FC236}">
                  <a16:creationId xmlns:a16="http://schemas.microsoft.com/office/drawing/2014/main" id="{189F36CC-BCB4-A7E2-0394-BEC5058D16BB}"/>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bg1"/>
            </a:solidFill>
            <a:ln w="834" cap="flat">
              <a:noFill/>
              <a:prstDash val="solid"/>
              <a:miter/>
            </a:ln>
          </p:spPr>
          <p:txBody>
            <a:bodyPr rtlCol="0" anchor="ctr"/>
            <a:lstStyle/>
            <a:p>
              <a:endParaRPr lang="en-EE"/>
            </a:p>
          </p:txBody>
        </p:sp>
      </p:grpSp>
      <p:grpSp>
        <p:nvGrpSpPr>
          <p:cNvPr id="12" name="Group 11">
            <a:extLst>
              <a:ext uri="{FF2B5EF4-FFF2-40B4-BE49-F238E27FC236}">
                <a16:creationId xmlns:a16="http://schemas.microsoft.com/office/drawing/2014/main" id="{FF526125-AC47-A7FB-B321-217FB6F805F3}"/>
              </a:ext>
            </a:extLst>
          </p:cNvPr>
          <p:cNvGrpSpPr/>
          <p:nvPr userDrawn="1"/>
        </p:nvGrpSpPr>
        <p:grpSpPr>
          <a:xfrm rot="10800000">
            <a:off x="5706110" y="4849976"/>
            <a:ext cx="779864" cy="911431"/>
            <a:chOff x="5706110" y="1117600"/>
            <a:chExt cx="779864" cy="911431"/>
          </a:xfrm>
        </p:grpSpPr>
        <p:sp>
          <p:nvSpPr>
            <p:cNvPr id="13" name="Freeform 12">
              <a:extLst>
                <a:ext uri="{FF2B5EF4-FFF2-40B4-BE49-F238E27FC236}">
                  <a16:creationId xmlns:a16="http://schemas.microsoft.com/office/drawing/2014/main" id="{F4BF3BC2-3426-8667-51FB-2D30257ABF99}"/>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4" name="Freeform 13">
              <a:extLst>
                <a:ext uri="{FF2B5EF4-FFF2-40B4-BE49-F238E27FC236}">
                  <a16:creationId xmlns:a16="http://schemas.microsoft.com/office/drawing/2014/main" id="{F84502C5-54C9-39A2-3589-270C7B0DF3D6}"/>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bg1"/>
            </a:solidFill>
            <a:ln w="834" cap="flat">
              <a:noFill/>
              <a:prstDash val="solid"/>
              <a:miter/>
            </a:ln>
          </p:spPr>
          <p:txBody>
            <a:bodyPr rtlCol="0" anchor="ctr"/>
            <a:lstStyle/>
            <a:p>
              <a:endParaRPr lang="en-EE"/>
            </a:p>
          </p:txBody>
        </p:sp>
      </p:grpSp>
    </p:spTree>
    <p:extLst>
      <p:ext uri="{BB962C8B-B14F-4D97-AF65-F5344CB8AC3E}">
        <p14:creationId xmlns:p14="http://schemas.microsoft.com/office/powerpoint/2010/main" val="679630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sukor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8B40-AA88-49E2-8792-AD9C9ADFE518}"/>
              </a:ext>
            </a:extLst>
          </p:cNvPr>
          <p:cNvSpPr>
            <a:spLocks noGrp="1"/>
          </p:cNvSpPr>
          <p:nvPr>
            <p:ph type="dt" sz="half" idx="10"/>
          </p:nvPr>
        </p:nvSpPr>
        <p:spPr/>
        <p:txBody>
          <a:bodyPr wrap="square"/>
          <a:lstStyle/>
          <a:p>
            <a:fld id="{1E7498D3-B141-4230-9A6E-1165E0F2A8AF}" type="datetimeFigureOut">
              <a:rPr lang="en-US" smtClean="0"/>
              <a:t>12/2/2024</a:t>
            </a:fld>
            <a:endParaRPr lang="en-US"/>
          </a:p>
        </p:txBody>
      </p:sp>
      <p:sp>
        <p:nvSpPr>
          <p:cNvPr id="3" name="Footer Placeholder 2">
            <a:extLst>
              <a:ext uri="{FF2B5EF4-FFF2-40B4-BE49-F238E27FC236}">
                <a16:creationId xmlns:a16="http://schemas.microsoft.com/office/drawing/2014/main" id="{FD4DEA79-77BE-464E-9BE2-C1A2E3A3A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925FF-CAE7-40DB-81F6-64DD8222E6F1}"/>
              </a:ext>
            </a:extLst>
          </p:cNvPr>
          <p:cNvSpPr>
            <a:spLocks noGrp="1"/>
          </p:cNvSpPr>
          <p:nvPr>
            <p:ph type="sldNum" sz="quarter" idx="12"/>
          </p:nvPr>
        </p:nvSpPr>
        <p:spPr/>
        <p:txBody>
          <a:bodyPr wrap="square"/>
          <a:lstStyle/>
          <a:p>
            <a:fld id="{60449F8C-1720-47E9-9229-DBBC5A9AAC2E}" type="slidenum">
              <a:rPr lang="en-US" smtClean="0"/>
              <a:t>‹nº›</a:t>
            </a:fld>
            <a:endParaRPr lang="en-US"/>
          </a:p>
        </p:txBody>
      </p:sp>
      <p:sp>
        <p:nvSpPr>
          <p:cNvPr id="5" name="Title Placeholder 1">
            <a:extLst>
              <a:ext uri="{FF2B5EF4-FFF2-40B4-BE49-F238E27FC236}">
                <a16:creationId xmlns:a16="http://schemas.microsoft.com/office/drawing/2014/main" id="{2290DCC1-B421-4117-5858-4BFBC6157ED3}"/>
              </a:ext>
            </a:extLst>
          </p:cNvPr>
          <p:cNvSpPr>
            <a:spLocks noGrp="1"/>
          </p:cNvSpPr>
          <p:nvPr>
            <p:ph type="title"/>
          </p:nvPr>
        </p:nvSpPr>
        <p:spPr>
          <a:xfrm>
            <a:off x="6096000" y="549275"/>
            <a:ext cx="5545137" cy="5759450"/>
          </a:xfrm>
          <a:prstGeom prst="rect">
            <a:avLst/>
          </a:prstGeom>
        </p:spPr>
        <p:txBody>
          <a:bodyPr vert="horz" lIns="0" tIns="0" rIns="0" bIns="0" rtlCol="0" anchor="ctr">
            <a:normAutofit/>
          </a:bodyPr>
          <a:lstStyle>
            <a:lvl1pPr algn="l">
              <a:defRPr/>
            </a:lvl1pPr>
          </a:lstStyle>
          <a:p>
            <a:r>
              <a:rPr lang="en-US"/>
              <a:t>Click to edit Master title style</a:t>
            </a:r>
          </a:p>
        </p:txBody>
      </p:sp>
      <p:pic>
        <p:nvPicPr>
          <p:cNvPr id="8" name="Graphic 7">
            <a:extLst>
              <a:ext uri="{FF2B5EF4-FFF2-40B4-BE49-F238E27FC236}">
                <a16:creationId xmlns:a16="http://schemas.microsoft.com/office/drawing/2014/main" id="{63E740C4-E72A-6654-8AA5-0233F20E06F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63" y="391319"/>
            <a:ext cx="2324100" cy="952500"/>
          </a:xfrm>
          <a:prstGeom prst="rect">
            <a:avLst/>
          </a:prstGeom>
        </p:spPr>
      </p:pic>
      <p:grpSp>
        <p:nvGrpSpPr>
          <p:cNvPr id="15" name="Group 14">
            <a:extLst>
              <a:ext uri="{FF2B5EF4-FFF2-40B4-BE49-F238E27FC236}">
                <a16:creationId xmlns:a16="http://schemas.microsoft.com/office/drawing/2014/main" id="{8DDCA867-E778-5E21-BB87-9F8E03AB3433}"/>
              </a:ext>
            </a:extLst>
          </p:cNvPr>
          <p:cNvGrpSpPr/>
          <p:nvPr userDrawn="1"/>
        </p:nvGrpSpPr>
        <p:grpSpPr>
          <a:xfrm rot="16200000">
            <a:off x="1856547" y="1714121"/>
            <a:ext cx="2934665" cy="3429758"/>
            <a:chOff x="5706110" y="1117600"/>
            <a:chExt cx="779864" cy="911431"/>
          </a:xfrm>
        </p:grpSpPr>
        <p:sp>
          <p:nvSpPr>
            <p:cNvPr id="16" name="Freeform 15">
              <a:extLst>
                <a:ext uri="{FF2B5EF4-FFF2-40B4-BE49-F238E27FC236}">
                  <a16:creationId xmlns:a16="http://schemas.microsoft.com/office/drawing/2014/main" id="{46CC1A42-22E2-F40A-0C51-8BA1E688FB83}"/>
                </a:ext>
              </a:extLst>
            </p:cNvPr>
            <p:cNvSpPr/>
            <p:nvPr/>
          </p:nvSpPr>
          <p:spPr>
            <a:xfrm>
              <a:off x="5706110" y="1117600"/>
              <a:ext cx="389974" cy="911431"/>
            </a:xfrm>
            <a:custGeom>
              <a:avLst/>
              <a:gdLst>
                <a:gd name="connsiteX0" fmla="*/ 0 w 389974"/>
                <a:gd name="connsiteY0" fmla="*/ 532850 h 911431"/>
                <a:gd name="connsiteX1" fmla="*/ 0 w 389974"/>
                <a:gd name="connsiteY1" fmla="*/ 0 h 911431"/>
                <a:gd name="connsiteX2" fmla="*/ 39790 w 389974"/>
                <a:gd name="connsiteY2" fmla="*/ 74940 h 911431"/>
                <a:gd name="connsiteX3" fmla="*/ 334252 w 389974"/>
                <a:gd name="connsiteY3" fmla="*/ 273767 h 911431"/>
                <a:gd name="connsiteX4" fmla="*/ 389974 w 389974"/>
                <a:gd name="connsiteY4" fmla="*/ 378666 h 911431"/>
                <a:gd name="connsiteX5" fmla="*/ 389974 w 389974"/>
                <a:gd name="connsiteY5" fmla="*/ 911431 h 911431"/>
                <a:gd name="connsiteX6" fmla="*/ 350184 w 389974"/>
                <a:gd name="connsiteY6" fmla="*/ 836491 h 911431"/>
                <a:gd name="connsiteX7" fmla="*/ 55723 w 389974"/>
                <a:gd name="connsiteY7" fmla="*/ 637749 h 911431"/>
                <a:gd name="connsiteX8" fmla="*/ 0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0" y="532850"/>
                  </a:moveTo>
                  <a:lnTo>
                    <a:pt x="0" y="0"/>
                  </a:lnTo>
                  <a:cubicBezTo>
                    <a:pt x="0" y="30043"/>
                    <a:pt x="14921" y="58146"/>
                    <a:pt x="39790" y="74940"/>
                  </a:cubicBezTo>
                  <a:lnTo>
                    <a:pt x="334252" y="273767"/>
                  </a:lnTo>
                  <a:cubicBezTo>
                    <a:pt x="369068" y="297312"/>
                    <a:pt x="389974" y="336554"/>
                    <a:pt x="389974" y="378666"/>
                  </a:cubicBezTo>
                  <a:lnTo>
                    <a:pt x="389974" y="911431"/>
                  </a:lnTo>
                  <a:cubicBezTo>
                    <a:pt x="389974" y="881388"/>
                    <a:pt x="375053" y="853285"/>
                    <a:pt x="350184" y="836491"/>
                  </a:cubicBezTo>
                  <a:lnTo>
                    <a:pt x="55723" y="637749"/>
                  </a:lnTo>
                  <a:cubicBezTo>
                    <a:pt x="20907" y="614203"/>
                    <a:pt x="0" y="574877"/>
                    <a:pt x="0" y="532850"/>
                  </a:cubicBezTo>
                  <a:close/>
                </a:path>
              </a:pathLst>
            </a:custGeom>
            <a:solidFill>
              <a:srgbClr val="0072CE"/>
            </a:solidFill>
            <a:ln w="834" cap="flat">
              <a:noFill/>
              <a:prstDash val="solid"/>
              <a:miter/>
            </a:ln>
          </p:spPr>
          <p:txBody>
            <a:bodyPr rtlCol="0" anchor="ctr"/>
            <a:lstStyle/>
            <a:p>
              <a:endParaRPr lang="en-EE"/>
            </a:p>
          </p:txBody>
        </p:sp>
        <p:sp>
          <p:nvSpPr>
            <p:cNvPr id="17" name="Freeform 16">
              <a:extLst>
                <a:ext uri="{FF2B5EF4-FFF2-40B4-BE49-F238E27FC236}">
                  <a16:creationId xmlns:a16="http://schemas.microsoft.com/office/drawing/2014/main" id="{A6DE87F2-9AD8-BBFA-14FC-D414709955D2}"/>
                </a:ext>
              </a:extLst>
            </p:cNvPr>
            <p:cNvSpPr/>
            <p:nvPr/>
          </p:nvSpPr>
          <p:spPr>
            <a:xfrm>
              <a:off x="6096000" y="1117600"/>
              <a:ext cx="389974" cy="911431"/>
            </a:xfrm>
            <a:custGeom>
              <a:avLst/>
              <a:gdLst>
                <a:gd name="connsiteX0" fmla="*/ 389974 w 389974"/>
                <a:gd name="connsiteY0" fmla="*/ 532850 h 911431"/>
                <a:gd name="connsiteX1" fmla="*/ 389974 w 389974"/>
                <a:gd name="connsiteY1" fmla="*/ 0 h 911431"/>
                <a:gd name="connsiteX2" fmla="*/ 350184 w 389974"/>
                <a:gd name="connsiteY2" fmla="*/ 74940 h 911431"/>
                <a:gd name="connsiteX3" fmla="*/ 55723 w 389974"/>
                <a:gd name="connsiteY3" fmla="*/ 273682 h 911431"/>
                <a:gd name="connsiteX4" fmla="*/ 0 w 389974"/>
                <a:gd name="connsiteY4" fmla="*/ 378581 h 911431"/>
                <a:gd name="connsiteX5" fmla="*/ 0 w 389974"/>
                <a:gd name="connsiteY5" fmla="*/ 911431 h 911431"/>
                <a:gd name="connsiteX6" fmla="*/ 39790 w 389974"/>
                <a:gd name="connsiteY6" fmla="*/ 836491 h 911431"/>
                <a:gd name="connsiteX7" fmla="*/ 334252 w 389974"/>
                <a:gd name="connsiteY7" fmla="*/ 637749 h 911431"/>
                <a:gd name="connsiteX8" fmla="*/ 389974 w 389974"/>
                <a:gd name="connsiteY8" fmla="*/ 532850 h 9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974" h="911431">
                  <a:moveTo>
                    <a:pt x="389974" y="532850"/>
                  </a:moveTo>
                  <a:lnTo>
                    <a:pt x="389974" y="0"/>
                  </a:lnTo>
                  <a:cubicBezTo>
                    <a:pt x="389974" y="30043"/>
                    <a:pt x="375053" y="58146"/>
                    <a:pt x="350184" y="74940"/>
                  </a:cubicBezTo>
                  <a:lnTo>
                    <a:pt x="55723" y="273682"/>
                  </a:lnTo>
                  <a:cubicBezTo>
                    <a:pt x="20907" y="297228"/>
                    <a:pt x="0" y="336470"/>
                    <a:pt x="0" y="378581"/>
                  </a:cubicBezTo>
                  <a:lnTo>
                    <a:pt x="0" y="911431"/>
                  </a:lnTo>
                  <a:cubicBezTo>
                    <a:pt x="0" y="881388"/>
                    <a:pt x="14921" y="853285"/>
                    <a:pt x="39790" y="836491"/>
                  </a:cubicBezTo>
                  <a:lnTo>
                    <a:pt x="334252" y="637749"/>
                  </a:lnTo>
                  <a:cubicBezTo>
                    <a:pt x="369068" y="614203"/>
                    <a:pt x="389974" y="574877"/>
                    <a:pt x="389974" y="532850"/>
                  </a:cubicBezTo>
                  <a:close/>
                </a:path>
              </a:pathLst>
            </a:custGeom>
            <a:solidFill>
              <a:schemeClr val="bg1"/>
            </a:solidFill>
            <a:ln w="834" cap="flat">
              <a:noFill/>
              <a:prstDash val="solid"/>
              <a:miter/>
            </a:ln>
          </p:spPr>
          <p:txBody>
            <a:bodyPr rtlCol="0" anchor="ctr"/>
            <a:lstStyle/>
            <a:p>
              <a:endParaRPr lang="en-EE"/>
            </a:p>
          </p:txBody>
        </p:sp>
      </p:grpSp>
    </p:spTree>
    <p:extLst>
      <p:ext uri="{BB962C8B-B14F-4D97-AF65-F5344CB8AC3E}">
        <p14:creationId xmlns:p14="http://schemas.microsoft.com/office/powerpoint/2010/main" val="574635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1AD65-557D-06CD-B40B-85B9AD5779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E22BAF-D9F4-1AA0-2A88-D6DB808BEB3B}"/>
              </a:ext>
            </a:extLst>
          </p:cNvPr>
          <p:cNvSpPr>
            <a:spLocks noGrp="1"/>
          </p:cNvSpPr>
          <p:nvPr>
            <p:ph type="dt" sz="half" idx="10"/>
          </p:nvPr>
        </p:nvSpPr>
        <p:spPr/>
        <p:txBody>
          <a:bodyPr/>
          <a:lstStyle/>
          <a:p>
            <a:fld id="{5AF36C3C-B128-47F8-9906-ADA632F935DB}" type="datetimeFigureOut">
              <a:rPr lang="en-US" smtClean="0"/>
              <a:t>12/2/2024</a:t>
            </a:fld>
            <a:endParaRPr lang="en-US"/>
          </a:p>
        </p:txBody>
      </p:sp>
      <p:sp>
        <p:nvSpPr>
          <p:cNvPr id="4" name="Footer Placeholder 3">
            <a:extLst>
              <a:ext uri="{FF2B5EF4-FFF2-40B4-BE49-F238E27FC236}">
                <a16:creationId xmlns:a16="http://schemas.microsoft.com/office/drawing/2014/main" id="{F5B2E1F6-2A22-F151-89CC-4A5B478F29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6F91D5-C32B-9A02-0BC8-609A8740B72E}"/>
              </a:ext>
            </a:extLst>
          </p:cNvPr>
          <p:cNvSpPr>
            <a:spLocks noGrp="1"/>
          </p:cNvSpPr>
          <p:nvPr>
            <p:ph type="sldNum" sz="quarter" idx="12"/>
          </p:nvPr>
        </p:nvSpPr>
        <p:spPr/>
        <p:txBody>
          <a:bodyPr/>
          <a:lstStyle/>
          <a:p>
            <a:fld id="{FA76ED93-4B71-4DF9-9237-251BD9C60BD1}" type="slidenum">
              <a:rPr lang="en-US" smtClean="0"/>
              <a:t>‹nº›</a:t>
            </a:fld>
            <a:endParaRPr lang="en-US"/>
          </a:p>
        </p:txBody>
      </p:sp>
    </p:spTree>
    <p:extLst>
      <p:ext uri="{BB962C8B-B14F-4D97-AF65-F5344CB8AC3E}">
        <p14:creationId xmlns:p14="http://schemas.microsoft.com/office/powerpoint/2010/main" val="129314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4D4DC3-5E0C-4310-8E8F-570190DEC0FA}" type="datetimeFigureOut">
              <a:rPr lang="en-CY" smtClean="0"/>
              <a:t>12/02/2024</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241F5532-8D1D-45CD-8C70-52C89EBBF71E}" type="slidenum">
              <a:rPr lang="en-CY" smtClean="0"/>
              <a:t>‹nº›</a:t>
            </a:fld>
            <a:endParaRPr lang="en-CY"/>
          </a:p>
        </p:txBody>
      </p:sp>
    </p:spTree>
    <p:extLst>
      <p:ext uri="{BB962C8B-B14F-4D97-AF65-F5344CB8AC3E}">
        <p14:creationId xmlns:p14="http://schemas.microsoft.com/office/powerpoint/2010/main" val="266706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4D4DC3-5E0C-4310-8E8F-570190DEC0FA}" type="datetimeFigureOut">
              <a:rPr lang="en-CY" smtClean="0"/>
              <a:t>12/02/2024</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241F5532-8D1D-45CD-8C70-52C89EBBF71E}" type="slidenum">
              <a:rPr lang="en-CY" smtClean="0"/>
              <a:t>‹nº›</a:t>
            </a:fld>
            <a:endParaRPr lang="en-CY"/>
          </a:p>
        </p:txBody>
      </p:sp>
    </p:spTree>
    <p:extLst>
      <p:ext uri="{BB962C8B-B14F-4D97-AF65-F5344CB8AC3E}">
        <p14:creationId xmlns:p14="http://schemas.microsoft.com/office/powerpoint/2010/main" val="501060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4D4DC3-5E0C-4310-8E8F-570190DEC0FA}" type="datetimeFigureOut">
              <a:rPr lang="en-CY" smtClean="0"/>
              <a:t>12/02/2024</a:t>
            </a:fld>
            <a:endParaRPr lang="en-CY"/>
          </a:p>
        </p:txBody>
      </p:sp>
      <p:sp>
        <p:nvSpPr>
          <p:cNvPr id="8" name="Footer Placeholder 7"/>
          <p:cNvSpPr>
            <a:spLocks noGrp="1"/>
          </p:cNvSpPr>
          <p:nvPr>
            <p:ph type="ftr" sz="quarter" idx="11"/>
          </p:nvPr>
        </p:nvSpPr>
        <p:spPr/>
        <p:txBody>
          <a:bodyPr/>
          <a:lstStyle/>
          <a:p>
            <a:endParaRPr lang="en-CY"/>
          </a:p>
        </p:txBody>
      </p:sp>
      <p:sp>
        <p:nvSpPr>
          <p:cNvPr id="9" name="Slide Number Placeholder 8"/>
          <p:cNvSpPr>
            <a:spLocks noGrp="1"/>
          </p:cNvSpPr>
          <p:nvPr>
            <p:ph type="sldNum" sz="quarter" idx="12"/>
          </p:nvPr>
        </p:nvSpPr>
        <p:spPr/>
        <p:txBody>
          <a:bodyPr/>
          <a:lstStyle/>
          <a:p>
            <a:fld id="{241F5532-8D1D-45CD-8C70-52C89EBBF71E}" type="slidenum">
              <a:rPr lang="en-CY" smtClean="0"/>
              <a:t>‹nº›</a:t>
            </a:fld>
            <a:endParaRPr lang="en-CY"/>
          </a:p>
        </p:txBody>
      </p:sp>
    </p:spTree>
    <p:extLst>
      <p:ext uri="{BB962C8B-B14F-4D97-AF65-F5344CB8AC3E}">
        <p14:creationId xmlns:p14="http://schemas.microsoft.com/office/powerpoint/2010/main" val="2731327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4D4DC3-5E0C-4310-8E8F-570190DEC0FA}" type="datetimeFigureOut">
              <a:rPr lang="en-CY" smtClean="0"/>
              <a:t>12/02/2024</a:t>
            </a:fld>
            <a:endParaRPr lang="en-CY"/>
          </a:p>
        </p:txBody>
      </p:sp>
      <p:sp>
        <p:nvSpPr>
          <p:cNvPr id="4" name="Footer Placeholder 3"/>
          <p:cNvSpPr>
            <a:spLocks noGrp="1"/>
          </p:cNvSpPr>
          <p:nvPr>
            <p:ph type="ftr" sz="quarter" idx="11"/>
          </p:nvPr>
        </p:nvSpPr>
        <p:spPr/>
        <p:txBody>
          <a:bodyPr/>
          <a:lstStyle/>
          <a:p>
            <a:endParaRPr lang="en-CY"/>
          </a:p>
        </p:txBody>
      </p:sp>
      <p:sp>
        <p:nvSpPr>
          <p:cNvPr id="5" name="Slide Number Placeholder 4"/>
          <p:cNvSpPr>
            <a:spLocks noGrp="1"/>
          </p:cNvSpPr>
          <p:nvPr>
            <p:ph type="sldNum" sz="quarter" idx="12"/>
          </p:nvPr>
        </p:nvSpPr>
        <p:spPr/>
        <p:txBody>
          <a:bodyPr/>
          <a:lstStyle/>
          <a:p>
            <a:fld id="{241F5532-8D1D-45CD-8C70-52C89EBBF71E}" type="slidenum">
              <a:rPr lang="en-CY" smtClean="0"/>
              <a:t>‹nº›</a:t>
            </a:fld>
            <a:endParaRPr lang="en-CY"/>
          </a:p>
        </p:txBody>
      </p:sp>
    </p:spTree>
    <p:extLst>
      <p:ext uri="{BB962C8B-B14F-4D97-AF65-F5344CB8AC3E}">
        <p14:creationId xmlns:p14="http://schemas.microsoft.com/office/powerpoint/2010/main" val="2412874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D4DC3-5E0C-4310-8E8F-570190DEC0FA}" type="datetimeFigureOut">
              <a:rPr lang="en-CY" smtClean="0"/>
              <a:t>12/02/2024</a:t>
            </a:fld>
            <a:endParaRPr lang="en-CY"/>
          </a:p>
        </p:txBody>
      </p:sp>
      <p:sp>
        <p:nvSpPr>
          <p:cNvPr id="3" name="Footer Placeholder 2"/>
          <p:cNvSpPr>
            <a:spLocks noGrp="1"/>
          </p:cNvSpPr>
          <p:nvPr>
            <p:ph type="ftr" sz="quarter" idx="11"/>
          </p:nvPr>
        </p:nvSpPr>
        <p:spPr/>
        <p:txBody>
          <a:bodyPr/>
          <a:lstStyle/>
          <a:p>
            <a:endParaRPr lang="en-CY"/>
          </a:p>
        </p:txBody>
      </p:sp>
      <p:sp>
        <p:nvSpPr>
          <p:cNvPr id="4" name="Slide Number Placeholder 3"/>
          <p:cNvSpPr>
            <a:spLocks noGrp="1"/>
          </p:cNvSpPr>
          <p:nvPr>
            <p:ph type="sldNum" sz="quarter" idx="12"/>
          </p:nvPr>
        </p:nvSpPr>
        <p:spPr/>
        <p:txBody>
          <a:bodyPr/>
          <a:lstStyle/>
          <a:p>
            <a:fld id="{241F5532-8D1D-45CD-8C70-52C89EBBF71E}" type="slidenum">
              <a:rPr lang="en-CY" smtClean="0"/>
              <a:t>‹nº›</a:t>
            </a:fld>
            <a:endParaRPr lang="en-CY"/>
          </a:p>
        </p:txBody>
      </p:sp>
    </p:spTree>
    <p:extLst>
      <p:ext uri="{BB962C8B-B14F-4D97-AF65-F5344CB8AC3E}">
        <p14:creationId xmlns:p14="http://schemas.microsoft.com/office/powerpoint/2010/main" val="122173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4D4DC3-5E0C-4310-8E8F-570190DEC0FA}" type="datetimeFigureOut">
              <a:rPr lang="en-CY" smtClean="0"/>
              <a:t>12/02/2024</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241F5532-8D1D-45CD-8C70-52C89EBBF71E}" type="slidenum">
              <a:rPr lang="en-CY" smtClean="0"/>
              <a:t>‹nº›</a:t>
            </a:fld>
            <a:endParaRPr lang="en-CY"/>
          </a:p>
        </p:txBody>
      </p:sp>
    </p:spTree>
    <p:extLst>
      <p:ext uri="{BB962C8B-B14F-4D97-AF65-F5344CB8AC3E}">
        <p14:creationId xmlns:p14="http://schemas.microsoft.com/office/powerpoint/2010/main" val="277339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4D4DC3-5E0C-4310-8E8F-570190DEC0FA}" type="datetimeFigureOut">
              <a:rPr lang="en-CY" smtClean="0"/>
              <a:t>12/02/2024</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241F5532-8D1D-45CD-8C70-52C89EBBF71E}" type="slidenum">
              <a:rPr lang="en-CY" smtClean="0"/>
              <a:t>‹nº›</a:t>
            </a:fld>
            <a:endParaRPr lang="en-CY"/>
          </a:p>
        </p:txBody>
      </p:sp>
    </p:spTree>
    <p:extLst>
      <p:ext uri="{BB962C8B-B14F-4D97-AF65-F5344CB8AC3E}">
        <p14:creationId xmlns:p14="http://schemas.microsoft.com/office/powerpoint/2010/main" val="657248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4D4DC3-5E0C-4310-8E8F-570190DEC0FA}" type="datetimeFigureOut">
              <a:rPr lang="en-CY" smtClean="0"/>
              <a:t>12/02/2024</a:t>
            </a:fld>
            <a:endParaRPr lang="en-CY"/>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CY"/>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1F5532-8D1D-45CD-8C70-52C89EBBF71E}" type="slidenum">
              <a:rPr lang="en-CY" smtClean="0"/>
              <a:t>‹nº›</a:t>
            </a:fld>
            <a:endParaRPr lang="en-CY"/>
          </a:p>
        </p:txBody>
      </p:sp>
    </p:spTree>
    <p:extLst>
      <p:ext uri="{BB962C8B-B14F-4D97-AF65-F5344CB8AC3E}">
        <p14:creationId xmlns:p14="http://schemas.microsoft.com/office/powerpoint/2010/main" val="38065468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E8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D6EAB7-21D8-476A-8A8D-EB7D40FF2D1F}"/>
              </a:ext>
            </a:extLst>
          </p:cNvPr>
          <p:cNvSpPr>
            <a:spLocks noGrp="1"/>
          </p:cNvSpPr>
          <p:nvPr>
            <p:ph type="title"/>
          </p:nvPr>
        </p:nvSpPr>
        <p:spPr>
          <a:xfrm>
            <a:off x="564114" y="1764265"/>
            <a:ext cx="11077023" cy="1325563"/>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9026EB-EFC6-45DB-9D26-2946F278276B}"/>
              </a:ext>
            </a:extLst>
          </p:cNvPr>
          <p:cNvSpPr>
            <a:spLocks noGrp="1"/>
          </p:cNvSpPr>
          <p:nvPr>
            <p:ph type="body" idx="1"/>
          </p:nvPr>
        </p:nvSpPr>
        <p:spPr>
          <a:xfrm>
            <a:off x="564115" y="3191910"/>
            <a:ext cx="11077022" cy="274796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B3576-B2FB-4110-ACAF-2AD4426A380E}"/>
              </a:ext>
            </a:extLst>
          </p:cNvPr>
          <p:cNvSpPr>
            <a:spLocks noGrp="1"/>
          </p:cNvSpPr>
          <p:nvPr>
            <p:ph type="dt" sz="half" idx="2"/>
          </p:nvPr>
        </p:nvSpPr>
        <p:spPr>
          <a:xfrm>
            <a:off x="580680" y="6325152"/>
            <a:ext cx="2743200" cy="365125"/>
          </a:xfrm>
          <a:prstGeom prst="rect">
            <a:avLst/>
          </a:prstGeom>
        </p:spPr>
        <p:txBody>
          <a:bodyPr vert="horz" lIns="0" tIns="0" rIns="0" bIns="0" rtlCol="0" anchor="t"/>
          <a:lstStyle>
            <a:lvl1pPr algn="l">
              <a:defRPr sz="1200" spc="-150" baseline="0">
                <a:solidFill>
                  <a:schemeClr val="bg1"/>
                </a:solidFill>
                <a:latin typeface="Roboto Condensed" panose="02000000000000000000" pitchFamily="2" charset="0"/>
                <a:ea typeface="Roboto" panose="02000000000000000000" pitchFamily="2" charset="0"/>
              </a:defRPr>
            </a:lvl1pPr>
          </a:lstStyle>
          <a:p>
            <a:fld id="{1E7498D3-B141-4230-9A6E-1165E0F2A8AF}" type="datetimeFigureOut">
              <a:rPr lang="en-US" smtClean="0"/>
              <a:pPr/>
              <a:t>12/2/2024</a:t>
            </a:fld>
            <a:endParaRPr lang="en-US"/>
          </a:p>
        </p:txBody>
      </p:sp>
      <p:sp>
        <p:nvSpPr>
          <p:cNvPr id="5" name="Footer Placeholder 4">
            <a:extLst>
              <a:ext uri="{FF2B5EF4-FFF2-40B4-BE49-F238E27FC236}">
                <a16:creationId xmlns:a16="http://schemas.microsoft.com/office/drawing/2014/main" id="{A688DD7A-A899-4038-BF75-24B90689A187}"/>
              </a:ext>
            </a:extLst>
          </p:cNvPr>
          <p:cNvSpPr>
            <a:spLocks noGrp="1"/>
          </p:cNvSpPr>
          <p:nvPr>
            <p:ph type="ftr" sz="quarter" idx="3"/>
          </p:nvPr>
        </p:nvSpPr>
        <p:spPr>
          <a:xfrm>
            <a:off x="4053509" y="6325152"/>
            <a:ext cx="4114800" cy="365125"/>
          </a:xfrm>
          <a:prstGeom prst="rect">
            <a:avLst/>
          </a:prstGeom>
        </p:spPr>
        <p:txBody>
          <a:bodyPr vert="horz" lIns="0" tIns="0" rIns="0" bIns="0" rtlCol="0" anchor="t"/>
          <a:lstStyle>
            <a:lvl1pPr algn="ctr">
              <a:defRPr sz="1200" spc="-150" baseline="0">
                <a:solidFill>
                  <a:schemeClr val="bg1"/>
                </a:solidFill>
                <a:latin typeface="Roboto Condensed" panose="02000000000000000000" pitchFamily="2" charset="0"/>
                <a:ea typeface="Roboto" panose="02000000000000000000" pitchFamily="2" charset="0"/>
              </a:defRPr>
            </a:lvl1pPr>
          </a:lstStyle>
          <a:p>
            <a:endParaRPr lang="en-US"/>
          </a:p>
        </p:txBody>
      </p:sp>
      <p:sp>
        <p:nvSpPr>
          <p:cNvPr id="6" name="Slide Number Placeholder 5">
            <a:extLst>
              <a:ext uri="{FF2B5EF4-FFF2-40B4-BE49-F238E27FC236}">
                <a16:creationId xmlns:a16="http://schemas.microsoft.com/office/drawing/2014/main" id="{955CE84F-06EE-4C8D-951C-1A4B399504CF}"/>
              </a:ext>
            </a:extLst>
          </p:cNvPr>
          <p:cNvSpPr>
            <a:spLocks noGrp="1"/>
          </p:cNvSpPr>
          <p:nvPr>
            <p:ph type="sldNum" sz="quarter" idx="4"/>
          </p:nvPr>
        </p:nvSpPr>
        <p:spPr>
          <a:xfrm>
            <a:off x="8897938" y="6325152"/>
            <a:ext cx="2743200" cy="365125"/>
          </a:xfrm>
          <a:prstGeom prst="rect">
            <a:avLst/>
          </a:prstGeom>
        </p:spPr>
        <p:txBody>
          <a:bodyPr vert="horz" lIns="0" tIns="0" rIns="0" bIns="0" rtlCol="0" anchor="t"/>
          <a:lstStyle>
            <a:lvl1pPr algn="r">
              <a:defRPr sz="1200" spc="-150">
                <a:solidFill>
                  <a:schemeClr val="bg1"/>
                </a:solidFill>
                <a:latin typeface="Roboto" panose="02000000000000000000" pitchFamily="2" charset="0"/>
                <a:ea typeface="Roboto" panose="02000000000000000000" pitchFamily="2" charset="0"/>
              </a:defRPr>
            </a:lvl1pPr>
          </a:lstStyle>
          <a:p>
            <a:fld id="{60449F8C-1720-47E9-9229-DBBC5A9AAC2E}" type="slidenum">
              <a:rPr lang="en-US" smtClean="0"/>
              <a:pPr/>
              <a:t>‹nº›</a:t>
            </a:fld>
            <a:endParaRPr lang="en-US"/>
          </a:p>
        </p:txBody>
      </p:sp>
    </p:spTree>
    <p:extLst>
      <p:ext uri="{BB962C8B-B14F-4D97-AF65-F5344CB8AC3E}">
        <p14:creationId xmlns:p14="http://schemas.microsoft.com/office/powerpoint/2010/main" val="312149646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spc="-150" baseline="0">
          <a:solidFill>
            <a:schemeClr val="bg1"/>
          </a:solidFill>
          <a:latin typeface="Roboto Condensed"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150" baseline="0">
          <a:solidFill>
            <a:schemeClr val="bg1"/>
          </a:solidFill>
          <a:latin typeface="Roboto Condensed"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50" baseline="0">
          <a:solidFill>
            <a:schemeClr val="bg1"/>
          </a:solidFill>
          <a:latin typeface="Roboto Condensed"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50" baseline="0">
          <a:solidFill>
            <a:schemeClr val="bg1"/>
          </a:solidFill>
          <a:latin typeface="Roboto Condensed"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50" baseline="0">
          <a:solidFill>
            <a:schemeClr val="bg1"/>
          </a:solidFill>
          <a:latin typeface="Roboto Condensed"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50" baseline="0">
          <a:solidFill>
            <a:schemeClr val="bg1"/>
          </a:solidFill>
          <a:latin typeface="Roboto Condensed"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p15:clr>
            <a:srgbClr val="F26B43"/>
          </p15:clr>
        </p15:guide>
        <p15:guide id="2" orient="horz" pos="346">
          <p15:clr>
            <a:srgbClr val="F26B43"/>
          </p15:clr>
        </p15:guide>
        <p15:guide id="3" pos="7333">
          <p15:clr>
            <a:srgbClr val="F26B43"/>
          </p15:clr>
        </p15:guide>
        <p15:guide id="4" orient="horz" pos="397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823A60-A639-B621-75F5-0CDECD0C14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E19518-AE69-2580-7F54-F3DAF968C4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3D003-0618-7279-1D31-5345254E0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AF36C3C-B128-47F8-9906-ADA632F935DB}" type="datetimeFigureOut">
              <a:rPr lang="en-US" smtClean="0"/>
              <a:t>12/2/2024</a:t>
            </a:fld>
            <a:endParaRPr lang="en-US"/>
          </a:p>
        </p:txBody>
      </p:sp>
      <p:sp>
        <p:nvSpPr>
          <p:cNvPr id="5" name="Footer Placeholder 4">
            <a:extLst>
              <a:ext uri="{FF2B5EF4-FFF2-40B4-BE49-F238E27FC236}">
                <a16:creationId xmlns:a16="http://schemas.microsoft.com/office/drawing/2014/main" id="{8974E6FB-E553-E09D-925F-181A54A62C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87607F7-F7EA-4052-C8D5-2654134CA7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76ED93-4B71-4DF9-9237-251BD9C60BD1}" type="slidenum">
              <a:rPr lang="en-US" smtClean="0"/>
              <a:t>‹nº›</a:t>
            </a:fld>
            <a:endParaRPr lang="en-US"/>
          </a:p>
        </p:txBody>
      </p:sp>
    </p:spTree>
    <p:extLst>
      <p:ext uri="{BB962C8B-B14F-4D97-AF65-F5344CB8AC3E}">
        <p14:creationId xmlns:p14="http://schemas.microsoft.com/office/powerpoint/2010/main" val="2133495517"/>
      </p:ext>
    </p:extLst>
  </p:cSld>
  <p:clrMap bg1="lt1" tx1="dk1" bg2="lt2" tx2="dk2" accent1="accent1" accent2="accent2" accent3="accent3" accent4="accent4" accent5="accent5" accent6="accent6" hlink="hlink" folHlink="folHlink"/>
  <p:sldLayoutIdLst>
    <p:sldLayoutId id="214748374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2" name="Group 53">
            <a:extLst>
              <a:ext uri="{FF2B5EF4-FFF2-40B4-BE49-F238E27FC236}">
                <a16:creationId xmlns:a16="http://schemas.microsoft.com/office/drawing/2014/main" id="{6ADA8EC3-01C5-453C-91A6-D01B9E15BF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55" name="Freeform 6">
              <a:extLst>
                <a:ext uri="{FF2B5EF4-FFF2-40B4-BE49-F238E27FC236}">
                  <a16:creationId xmlns:a16="http://schemas.microsoft.com/office/drawing/2014/main" id="{9A1D7546-68ED-4F66-AA8D-D04BEAD39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pt-PT"/>
            </a:p>
          </p:txBody>
        </p:sp>
        <p:sp>
          <p:nvSpPr>
            <p:cNvPr id="56" name="Freeform 7">
              <a:extLst>
                <a:ext uri="{FF2B5EF4-FFF2-40B4-BE49-F238E27FC236}">
                  <a16:creationId xmlns:a16="http://schemas.microsoft.com/office/drawing/2014/main" id="{FCFE8A66-699D-4E05-B8FC-C31AE461D6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pt-PT"/>
            </a:p>
          </p:txBody>
        </p:sp>
        <p:sp>
          <p:nvSpPr>
            <p:cNvPr id="57" name="Freeform 8">
              <a:extLst>
                <a:ext uri="{FF2B5EF4-FFF2-40B4-BE49-F238E27FC236}">
                  <a16:creationId xmlns:a16="http://schemas.microsoft.com/office/drawing/2014/main" id="{A124234B-D5D1-45F9-9B32-264F699BC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pt-PT"/>
            </a:p>
          </p:txBody>
        </p:sp>
        <p:sp>
          <p:nvSpPr>
            <p:cNvPr id="58" name="Freeform 9">
              <a:extLst>
                <a:ext uri="{FF2B5EF4-FFF2-40B4-BE49-F238E27FC236}">
                  <a16:creationId xmlns:a16="http://schemas.microsoft.com/office/drawing/2014/main" id="{7A0B0249-AEB7-44A1-BEC3-A0C07E9E3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pt-PT"/>
            </a:p>
          </p:txBody>
        </p:sp>
        <p:sp>
          <p:nvSpPr>
            <p:cNvPr id="59" name="Freeform 10">
              <a:extLst>
                <a:ext uri="{FF2B5EF4-FFF2-40B4-BE49-F238E27FC236}">
                  <a16:creationId xmlns:a16="http://schemas.microsoft.com/office/drawing/2014/main" id="{251D4BF9-284D-4B99-922C-BAB91FB2D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pt-PT"/>
            </a:p>
          </p:txBody>
        </p:sp>
        <p:sp>
          <p:nvSpPr>
            <p:cNvPr id="60" name="Freeform 11">
              <a:extLst>
                <a:ext uri="{FF2B5EF4-FFF2-40B4-BE49-F238E27FC236}">
                  <a16:creationId xmlns:a16="http://schemas.microsoft.com/office/drawing/2014/main" id="{733E9BD1-CC4F-4B4B-A413-92D6B1F0B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pt-PT"/>
            </a:p>
          </p:txBody>
        </p:sp>
      </p:grpSp>
      <p:grpSp>
        <p:nvGrpSpPr>
          <p:cNvPr id="83" name="Group 61">
            <a:extLst>
              <a:ext uri="{FF2B5EF4-FFF2-40B4-BE49-F238E27FC236}">
                <a16:creationId xmlns:a16="http://schemas.microsoft.com/office/drawing/2014/main" id="{C2EAC6F4-CC14-4018-8EB7-80E98A207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84" name="Freeform 6">
              <a:extLst>
                <a:ext uri="{FF2B5EF4-FFF2-40B4-BE49-F238E27FC236}">
                  <a16:creationId xmlns:a16="http://schemas.microsoft.com/office/drawing/2014/main" id="{20B54FFC-1F45-4851-B17E-27AA9F2AA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pt-PT"/>
            </a:p>
          </p:txBody>
        </p:sp>
        <p:sp>
          <p:nvSpPr>
            <p:cNvPr id="85" name="Freeform 7">
              <a:extLst>
                <a:ext uri="{FF2B5EF4-FFF2-40B4-BE49-F238E27FC236}">
                  <a16:creationId xmlns:a16="http://schemas.microsoft.com/office/drawing/2014/main" id="{41D2D494-2435-4150-B9D3-974CD924E5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pt-PT"/>
            </a:p>
          </p:txBody>
        </p:sp>
        <p:sp>
          <p:nvSpPr>
            <p:cNvPr id="65" name="Freeform 8">
              <a:extLst>
                <a:ext uri="{FF2B5EF4-FFF2-40B4-BE49-F238E27FC236}">
                  <a16:creationId xmlns:a16="http://schemas.microsoft.com/office/drawing/2014/main" id="{1919E1BB-9B82-4C97-919D-92ED3FFE6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pt-PT"/>
            </a:p>
          </p:txBody>
        </p:sp>
        <p:sp>
          <p:nvSpPr>
            <p:cNvPr id="86" name="Freeform 9">
              <a:extLst>
                <a:ext uri="{FF2B5EF4-FFF2-40B4-BE49-F238E27FC236}">
                  <a16:creationId xmlns:a16="http://schemas.microsoft.com/office/drawing/2014/main" id="{6F8ACC16-1243-4719-B21E-C286C1026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pt-PT"/>
            </a:p>
          </p:txBody>
        </p:sp>
        <p:sp>
          <p:nvSpPr>
            <p:cNvPr id="87" name="Freeform 10">
              <a:extLst>
                <a:ext uri="{FF2B5EF4-FFF2-40B4-BE49-F238E27FC236}">
                  <a16:creationId xmlns:a16="http://schemas.microsoft.com/office/drawing/2014/main" id="{453E1702-AF03-4993-9127-D048E93143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pt-PT"/>
            </a:p>
          </p:txBody>
        </p:sp>
        <p:sp>
          <p:nvSpPr>
            <p:cNvPr id="88" name="Freeform 11">
              <a:extLst>
                <a:ext uri="{FF2B5EF4-FFF2-40B4-BE49-F238E27FC236}">
                  <a16:creationId xmlns:a16="http://schemas.microsoft.com/office/drawing/2014/main" id="{B0A6365B-1292-4142-BA51-04BCB3D4C1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pt-PT"/>
            </a:p>
          </p:txBody>
        </p:sp>
      </p:grpSp>
      <p:pic>
        <p:nvPicPr>
          <p:cNvPr id="4" name="Picture 3">
            <a:extLst>
              <a:ext uri="{FF2B5EF4-FFF2-40B4-BE49-F238E27FC236}">
                <a16:creationId xmlns:a16="http://schemas.microsoft.com/office/drawing/2014/main" id="{E6856EA7-7BD9-A8AB-20CA-C1E48B968945}"/>
              </a:ext>
            </a:extLst>
          </p:cNvPr>
          <p:cNvPicPr/>
          <p:nvPr/>
        </p:nvPicPr>
        <p:blipFill>
          <a:blip r:embed="rId3"/>
          <a:srcRect t="22705" r="-1" b="26293"/>
          <a:stretch/>
        </p:blipFill>
        <p:spPr>
          <a:xfrm>
            <a:off x="796065" y="10"/>
            <a:ext cx="11395934" cy="6857990"/>
          </a:xfrm>
          <a:custGeom>
            <a:avLst/>
            <a:gdLst/>
            <a:ahLst/>
            <a:cxnLst/>
            <a:rect l="l" t="t" r="r" b="b"/>
            <a:pathLst>
              <a:path w="11395934" h="6858000">
                <a:moveTo>
                  <a:pt x="867942" y="0"/>
                </a:moveTo>
                <a:lnTo>
                  <a:pt x="1786638" y="0"/>
                </a:lnTo>
                <a:lnTo>
                  <a:pt x="11395934" y="0"/>
                </a:lnTo>
                <a:lnTo>
                  <a:pt x="11395934" y="6858000"/>
                </a:lnTo>
                <a:lnTo>
                  <a:pt x="1925619" y="6858000"/>
                </a:lnTo>
                <a:lnTo>
                  <a:pt x="1924311" y="6820097"/>
                </a:lnTo>
                <a:lnTo>
                  <a:pt x="1925076" y="6858000"/>
                </a:lnTo>
                <a:lnTo>
                  <a:pt x="1892647" y="6858000"/>
                </a:lnTo>
                <a:lnTo>
                  <a:pt x="0" y="5314276"/>
                </a:lnTo>
                <a:cubicBezTo>
                  <a:pt x="282142" y="3542851"/>
                  <a:pt x="585800" y="1771425"/>
                  <a:pt x="867942" y="0"/>
                </a:cubicBezTo>
                <a:close/>
              </a:path>
            </a:pathLst>
          </a:custGeom>
        </p:spPr>
      </p:pic>
    </p:spTree>
    <p:extLst>
      <p:ext uri="{BB962C8B-B14F-4D97-AF65-F5344CB8AC3E}">
        <p14:creationId xmlns:p14="http://schemas.microsoft.com/office/powerpoint/2010/main" val="373407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5A9822F-C667-7CBB-81AD-18681EDADF22}"/>
              </a:ext>
            </a:extLst>
          </p:cNvPr>
          <p:cNvSpPr>
            <a:spLocks noGrp="1"/>
          </p:cNvSpPr>
          <p:nvPr>
            <p:ph type="title"/>
          </p:nvPr>
        </p:nvSpPr>
        <p:spPr/>
        <p:txBody>
          <a:bodyPr>
            <a:normAutofit fontScale="90000"/>
          </a:bodyPr>
          <a:lstStyle/>
          <a:p>
            <a:pPr lvl="0">
              <a:spcAft>
                <a:spcPts val="600"/>
              </a:spcAft>
            </a:pPr>
            <a:r>
              <a:rPr lang="en-GB" sz="2200" cap="none">
                <a:latin typeface="Palatino Linotype" pitchFamily="18"/>
              </a:rPr>
              <a:t>The initial phase in the development of educational resources is the demonstration by romanian experts regarding the use of artificial intelligence (AI) to create dynamic and captivating educational materials for students. </a:t>
            </a:r>
            <a:br>
              <a:rPr lang="en-GB" sz="2200" cap="none">
                <a:latin typeface="Palatino Linotype" pitchFamily="18"/>
              </a:rPr>
            </a:br>
            <a:br>
              <a:rPr lang="en-GB" sz="2200" cap="none">
                <a:latin typeface="Palatino Linotype" pitchFamily="18"/>
              </a:rPr>
            </a:br>
            <a:r>
              <a:rPr lang="en-GB" sz="2200" cap="none">
                <a:latin typeface="Palatino Linotype" pitchFamily="18"/>
              </a:rPr>
              <a:t>The second is the personalization of learning, which entails the integration of ai into the curriculum to customize the educational experience of each student.</a:t>
            </a:r>
            <a:br>
              <a:rPr lang="en-GB"/>
            </a:br>
            <a:endParaRPr lang="en-GB"/>
          </a:p>
        </p:txBody>
      </p:sp>
      <p:sp>
        <p:nvSpPr>
          <p:cNvPr id="4" name="TextBox 6">
            <a:extLst>
              <a:ext uri="{FF2B5EF4-FFF2-40B4-BE49-F238E27FC236}">
                <a16:creationId xmlns:a16="http://schemas.microsoft.com/office/drawing/2014/main" id="{2EB38FB6-782D-7D97-787C-406D998DF760}"/>
              </a:ext>
            </a:extLst>
          </p:cNvPr>
          <p:cNvSpPr txBox="1"/>
          <p:nvPr/>
        </p:nvSpPr>
        <p:spPr>
          <a:xfrm>
            <a:off x="1244622" y="582067"/>
            <a:ext cx="4669971" cy="56938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o-RO" sz="2800" dirty="0"/>
              <a:t>The primary focus raised by kenotes speakers was that through AI we can create valuable resources , dynamic and captivating educational materials for students.</a:t>
            </a:r>
          </a:p>
          <a:p>
            <a:pPr algn="just"/>
            <a:endParaRPr lang="ro-RO" sz="2800" dirty="0"/>
          </a:p>
          <a:p>
            <a:pPr algn="just"/>
            <a:r>
              <a:rPr lang="ro-RO" sz="2800" dirty="0"/>
              <a:t>The second is the personalization of learning which entails the integration of AI  into curriculum to customize students</a:t>
            </a:r>
            <a:r>
              <a:rPr lang="en-US" sz="2800" dirty="0"/>
              <a:t>’ experience of learning</a:t>
            </a:r>
          </a:p>
        </p:txBody>
      </p:sp>
      <p:pic>
        <p:nvPicPr>
          <p:cNvPr id="5" name="Picture 5">
            <a:extLst>
              <a:ext uri="{FF2B5EF4-FFF2-40B4-BE49-F238E27FC236}">
                <a16:creationId xmlns:a16="http://schemas.microsoft.com/office/drawing/2014/main" id="{D71E126F-E02D-A079-E856-1D611E69122A}"/>
              </a:ext>
            </a:extLst>
          </p:cNvPr>
          <p:cNvPicPr>
            <a:picLocks noChangeAspect="1"/>
          </p:cNvPicPr>
          <p:nvPr/>
        </p:nvPicPr>
        <p:blipFill>
          <a:blip r:embed="rId2"/>
          <a:stretch>
            <a:fillRect/>
          </a:stretch>
        </p:blipFill>
        <p:spPr>
          <a:xfrm>
            <a:off x="6277409" y="457200"/>
            <a:ext cx="5914591" cy="5595894"/>
          </a:xfrm>
          <a:prstGeom prst="rect">
            <a:avLst/>
          </a:prstGeom>
        </p:spPr>
      </p:pic>
    </p:spTree>
    <p:extLst>
      <p:ext uri="{BB962C8B-B14F-4D97-AF65-F5344CB8AC3E}">
        <p14:creationId xmlns:p14="http://schemas.microsoft.com/office/powerpoint/2010/main" val="3413488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2EE67B4-72A4-F086-1DA4-6DEA6E1768CB}"/>
              </a:ext>
            </a:extLst>
          </p:cNvPr>
          <p:cNvSpPr>
            <a:spLocks noGrp="1"/>
          </p:cNvSpPr>
          <p:nvPr>
            <p:ph type="title"/>
          </p:nvPr>
        </p:nvSpPr>
        <p:spPr/>
        <p:txBody>
          <a:bodyPr>
            <a:normAutofit fontScale="90000"/>
          </a:bodyPr>
          <a:lstStyle/>
          <a:p>
            <a:pPr lvl="0"/>
            <a:r>
              <a:rPr lang="en-GB" sz="2000" cap="none">
                <a:latin typeface="Palatino Linotype" pitchFamily="18"/>
              </a:rPr>
              <a:t>The necessity of an ethical and responsible approach: the importance of fostering openness in the use of these technologies, ensuring data security, and preventing algorithmic biases from being reinforced has been emphasized by experts.</a:t>
            </a:r>
            <a:br>
              <a:rPr lang="en-GB" sz="2000" cap="none">
                <a:latin typeface="Palatino Linotype" pitchFamily="18"/>
              </a:rPr>
            </a:br>
            <a:br>
              <a:rPr lang="en-GB" sz="2000" cap="none">
                <a:latin typeface="Palatino Linotype" pitchFamily="18"/>
              </a:rPr>
            </a:br>
            <a:r>
              <a:rPr lang="en-GB" sz="2000" cap="none">
                <a:latin typeface="Palatino Linotype" pitchFamily="18"/>
              </a:rPr>
              <a:t>The experts have also emphasized the necessity of incorporating AI in education in an ethical and responsible manner.</a:t>
            </a:r>
          </a:p>
        </p:txBody>
      </p:sp>
      <p:pic>
        <p:nvPicPr>
          <p:cNvPr id="3" name="Picture 2">
            <a:extLst>
              <a:ext uri="{FF2B5EF4-FFF2-40B4-BE49-F238E27FC236}">
                <a16:creationId xmlns:a16="http://schemas.microsoft.com/office/drawing/2014/main" id="{64D4F603-3E59-5BA9-A4BF-E9D38A8858D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81429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950E7FD-2536-0C8E-34C7-DFE25F1C5F75}"/>
              </a:ext>
            </a:extLst>
          </p:cNvPr>
          <p:cNvSpPr>
            <a:spLocks noGrp="1"/>
          </p:cNvSpPr>
          <p:nvPr>
            <p:ph type="title"/>
          </p:nvPr>
        </p:nvSpPr>
        <p:spPr/>
        <p:txBody>
          <a:bodyPr/>
          <a:lstStyle/>
          <a:p>
            <a:pPr lvl="0"/>
            <a:br>
              <a:rPr lang="en-GB" sz="3200">
                <a:effectLst>
                  <a:outerShdw dist="38096" dir="2700000">
                    <a:srgbClr val="000000"/>
                  </a:outerShdw>
                </a:effectLst>
              </a:rPr>
            </a:br>
            <a:r>
              <a:rPr lang="en-GB" sz="3200">
                <a:effectLst>
                  <a:outerShdw dist="38096" dir="2700000">
                    <a:srgbClr val="000000"/>
                  </a:outerShdw>
                </a:effectLst>
              </a:rPr>
              <a:t>thank you all!</a:t>
            </a:r>
          </a:p>
        </p:txBody>
      </p:sp>
      <p:pic>
        <p:nvPicPr>
          <p:cNvPr id="3" name="Picture 2">
            <a:extLst>
              <a:ext uri="{FF2B5EF4-FFF2-40B4-BE49-F238E27FC236}">
                <a16:creationId xmlns:a16="http://schemas.microsoft.com/office/drawing/2014/main" id="{86149A66-0B97-907A-A76A-8B477A0F045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9771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8AD-56B5-DDCD-8E3A-E9A9CD5AF018}"/>
              </a:ext>
            </a:extLst>
          </p:cNvPr>
          <p:cNvSpPr>
            <a:spLocks noGrp="1"/>
          </p:cNvSpPr>
          <p:nvPr>
            <p:ph type="title"/>
          </p:nvPr>
        </p:nvSpPr>
        <p:spPr/>
        <p:txBody>
          <a:bodyPr/>
          <a:lstStyle/>
          <a:p>
            <a:pPr algn="l"/>
            <a:r>
              <a:rPr lang="en-GB" dirty="0">
                <a:latin typeface="Arial" panose="020B0604020202020204" pitchFamily="34" charset="0"/>
                <a:ea typeface="Calibri" panose="020F0502020204030204" pitchFamily="34" charset="0"/>
                <a:cs typeface="Times New Roman" panose="02020603050405020304" pitchFamily="18" charset="0"/>
              </a:rPr>
              <a:t>The SICI Workshop</a:t>
            </a:r>
            <a:br>
              <a:rPr lang="en-GB"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7FB09B25-8DA7-5028-E595-0A2349BB7758}"/>
              </a:ext>
            </a:extLst>
          </p:cNvPr>
          <p:cNvSpPr>
            <a:spLocks noGrp="1"/>
          </p:cNvSpPr>
          <p:nvPr>
            <p:ph idx="1"/>
          </p:nvPr>
        </p:nvSpPr>
        <p:spPr/>
        <p: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Context: Education systems are evolving rapidly due to societal, political, and technological changes. Education inspection frameworks must adapt to stay effective and relevant.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Workshop Goal: Gathered inspectorates across Europe to discuss adapting frameworks to improve educational outcomes and maintain accountability.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Focus Areas: Adapting inspection frameworks, leveraging technology, and addressing well-being and inclusion.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741025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65E27-93B4-E94F-42B7-A144858D5FCF}"/>
              </a:ext>
            </a:extLst>
          </p:cNvPr>
          <p:cNvSpPr>
            <a:spLocks noGrp="1"/>
          </p:cNvSpPr>
          <p:nvPr>
            <p:ph type="title"/>
          </p:nvPr>
        </p:nvSpPr>
        <p:spPr/>
        <p:txBody>
          <a:bodyPr/>
          <a:lstStyle/>
          <a:p>
            <a:r>
              <a:rPr lang="en-GB" dirty="0">
                <a:latin typeface="Arial" panose="020B0604020202020204" pitchFamily="34" charset="0"/>
                <a:ea typeface="Calibri" panose="020F0502020204030204" pitchFamily="34" charset="0"/>
                <a:cs typeface="Times New Roman" panose="02020603050405020304" pitchFamily="18" charset="0"/>
              </a:rPr>
              <a:t>Adapting Inspection Frameworks</a:t>
            </a:r>
            <a:br>
              <a:rPr lang="en-GB"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1BEB8621-DC74-37FE-0673-471D8AE17EF7}"/>
              </a:ext>
            </a:extLst>
          </p:cNvPr>
          <p:cNvSpPr>
            <a:spLocks noGrp="1"/>
          </p:cNvSpPr>
          <p:nvPr>
            <p:ph idx="1"/>
          </p:nvPr>
        </p:nvSpPr>
        <p:spPr/>
        <p: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Need for Flexibility: Traditional inspection models are seen as too rigid. A shift towards dynamic frameworks that can be tailored to specific contexts (e.g., focusing on literacy or numeracy).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Streamlining Processes: Reducing bureaucracy to respond quickly to emerging challenges while ensuring high standards.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Balancing Accountability: Ensuring rigorous inspections without overwhelming schools with excessive administrative work.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729391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D8F61-03CE-3ED3-6628-AE26353CFEF7}"/>
              </a:ext>
            </a:extLst>
          </p:cNvPr>
          <p:cNvSpPr>
            <a:spLocks noGrp="1"/>
          </p:cNvSpPr>
          <p:nvPr>
            <p:ph type="ctrTitle"/>
          </p:nvPr>
        </p:nvSpPr>
        <p:spPr>
          <a:xfrm>
            <a:off x="550863" y="4185417"/>
            <a:ext cx="8125308" cy="2387600"/>
          </a:xfrm>
        </p:spPr>
        <p:txBody>
          <a:bodyPr>
            <a:normAutofit fontScale="90000"/>
          </a:bodyPr>
          <a:lstStyle/>
          <a:p>
            <a:br>
              <a:rPr lang="et-EE" dirty="0"/>
            </a:br>
            <a:br>
              <a:rPr lang="et-EE" dirty="0"/>
            </a:br>
            <a:endParaRPr lang="en-EE" dirty="0"/>
          </a:p>
        </p:txBody>
      </p:sp>
      <p:pic>
        <p:nvPicPr>
          <p:cNvPr id="3" name="Graphic 2">
            <a:extLst>
              <a:ext uri="{FF2B5EF4-FFF2-40B4-BE49-F238E27FC236}">
                <a16:creationId xmlns:a16="http://schemas.microsoft.com/office/drawing/2014/main" id="{A7E4E06B-811D-B1AC-7091-495FC55B36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50863" y="391319"/>
            <a:ext cx="2458800" cy="949990"/>
          </a:xfrm>
          <a:prstGeom prst="rect">
            <a:avLst/>
          </a:prstGeom>
        </p:spPr>
      </p:pic>
      <p:pic>
        <p:nvPicPr>
          <p:cNvPr id="4" name="Picture 4">
            <a:extLst>
              <a:ext uri="{FF2B5EF4-FFF2-40B4-BE49-F238E27FC236}">
                <a16:creationId xmlns:a16="http://schemas.microsoft.com/office/drawing/2014/main" id="{AC6F2F08-1FA8-0283-11AF-A04725B47721}"/>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tretch>
            <a:fillRect/>
          </a:stretch>
        </p:blipFill>
        <p:spPr bwMode="auto">
          <a:xfrm>
            <a:off x="8405583" y="112984"/>
            <a:ext cx="3485792" cy="9063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lt 10" descr="Pilt, millel on kujutatud tekst, poster, kuvatõmmis, Brošüür&#10;&#10;Kirjeldus on genereeritud automaatselt">
            <a:extLst>
              <a:ext uri="{FF2B5EF4-FFF2-40B4-BE49-F238E27FC236}">
                <a16:creationId xmlns:a16="http://schemas.microsoft.com/office/drawing/2014/main" id="{DA1BA2DE-9663-E612-99B1-9C97891E14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1577" y="112984"/>
            <a:ext cx="4688845" cy="6632031"/>
          </a:xfrm>
          <a:prstGeom prst="rect">
            <a:avLst/>
          </a:prstGeom>
        </p:spPr>
      </p:pic>
    </p:spTree>
    <p:extLst>
      <p:ext uri="{BB962C8B-B14F-4D97-AF65-F5344CB8AC3E}">
        <p14:creationId xmlns:p14="http://schemas.microsoft.com/office/powerpoint/2010/main" val="2291251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pealkiri 3">
            <a:extLst>
              <a:ext uri="{FF2B5EF4-FFF2-40B4-BE49-F238E27FC236}">
                <a16:creationId xmlns:a16="http://schemas.microsoft.com/office/drawing/2014/main" id="{8AEF3FA5-39C0-EAA6-BEB8-312F2EDFE918}"/>
              </a:ext>
            </a:extLst>
          </p:cNvPr>
          <p:cNvSpPr>
            <a:spLocks noGrp="1"/>
          </p:cNvSpPr>
          <p:nvPr>
            <p:ph type="subTitle" idx="1"/>
          </p:nvPr>
        </p:nvSpPr>
        <p:spPr>
          <a:xfrm>
            <a:off x="435337" y="1792586"/>
            <a:ext cx="6590151" cy="2293515"/>
          </a:xfrm>
        </p:spPr>
        <p:txBody>
          <a:bodyPr>
            <a:noAutofit/>
          </a:bodyPr>
          <a:lstStyle/>
          <a:p>
            <a:r>
              <a:rPr lang="en-US" sz="2800" b="1" dirty="0"/>
              <a:t>The Potential of School Autonomy</a:t>
            </a:r>
            <a:endParaRPr lang="et-EE" sz="2800" b="1" dirty="0"/>
          </a:p>
          <a:p>
            <a:pPr marL="342900" indent="-342900">
              <a:buFont typeface="Arial" panose="020B0604020202020204" pitchFamily="34" charset="0"/>
              <a:buChar char="•"/>
            </a:pPr>
            <a:r>
              <a:rPr lang="en-US" sz="2000" dirty="0"/>
              <a:t>Autonomy can drive innovation by allowing schools to design customized curricula and pedagogical approaches that better meet student needs.</a:t>
            </a:r>
          </a:p>
          <a:p>
            <a:pPr marL="342900" indent="-342900">
              <a:buFont typeface="Arial" panose="020B0604020202020204" pitchFamily="34" charset="0"/>
              <a:buChar char="•"/>
            </a:pPr>
            <a:r>
              <a:rPr lang="en-US" sz="2000" dirty="0"/>
              <a:t>This flexibility enables more relevant and engaging learning experiences, tailored to individual school communities.</a:t>
            </a:r>
          </a:p>
          <a:p>
            <a:pPr marL="342900" indent="-342900">
              <a:buFont typeface="Arial" panose="020B0604020202020204" pitchFamily="34" charset="0"/>
              <a:buChar char="•"/>
            </a:pPr>
            <a:r>
              <a:rPr lang="en-US" sz="2000" dirty="0"/>
              <a:t>However, autonomy must be balanced with accountability to ensure consistent quality and equity across the education system.</a:t>
            </a:r>
          </a:p>
          <a:p>
            <a:endParaRPr lang="en-US" sz="3600" b="1" dirty="0"/>
          </a:p>
          <a:p>
            <a:endParaRPr lang="et-EE" sz="3600" b="1" dirty="0"/>
          </a:p>
        </p:txBody>
      </p:sp>
      <p:pic>
        <p:nvPicPr>
          <p:cNvPr id="7" name="Picture 4">
            <a:extLst>
              <a:ext uri="{FF2B5EF4-FFF2-40B4-BE49-F238E27FC236}">
                <a16:creationId xmlns:a16="http://schemas.microsoft.com/office/drawing/2014/main" id="{0C1B9783-101C-6FF4-291D-5FAE6E69603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a:off x="3512745" y="465626"/>
            <a:ext cx="3368011" cy="8756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2">
            <a:extLst>
              <a:ext uri="{FF2B5EF4-FFF2-40B4-BE49-F238E27FC236}">
                <a16:creationId xmlns:a16="http://schemas.microsoft.com/office/drawing/2014/main" id="{B0DE4F2F-E144-8685-6F9A-C848ED8390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50863" y="391319"/>
            <a:ext cx="2458800" cy="949990"/>
          </a:xfrm>
          <a:prstGeom prst="rect">
            <a:avLst/>
          </a:prstGeom>
        </p:spPr>
      </p:pic>
      <p:pic>
        <p:nvPicPr>
          <p:cNvPr id="14" name="Pilt 13" descr="Pilt, millel on kujutatud tekst, poster, kuvatõmmis, Brošüür&#10;&#10;Kirjeldus on genereeritud automaatselt">
            <a:extLst>
              <a:ext uri="{FF2B5EF4-FFF2-40B4-BE49-F238E27FC236}">
                <a16:creationId xmlns:a16="http://schemas.microsoft.com/office/drawing/2014/main" id="{3AD455B2-9652-B49D-FC0C-754C96D682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8107" y="244444"/>
            <a:ext cx="4448556" cy="6292158"/>
          </a:xfrm>
          <a:prstGeom prst="rect">
            <a:avLst/>
          </a:prstGeom>
        </p:spPr>
      </p:pic>
    </p:spTree>
    <p:extLst>
      <p:ext uri="{BB962C8B-B14F-4D97-AF65-F5344CB8AC3E}">
        <p14:creationId xmlns:p14="http://schemas.microsoft.com/office/powerpoint/2010/main" val="3138480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pealkiri 3">
            <a:extLst>
              <a:ext uri="{FF2B5EF4-FFF2-40B4-BE49-F238E27FC236}">
                <a16:creationId xmlns:a16="http://schemas.microsoft.com/office/drawing/2014/main" id="{8AEF3FA5-39C0-EAA6-BEB8-312F2EDFE918}"/>
              </a:ext>
            </a:extLst>
          </p:cNvPr>
          <p:cNvSpPr>
            <a:spLocks noGrp="1"/>
          </p:cNvSpPr>
          <p:nvPr>
            <p:ph type="subTitle" idx="1"/>
          </p:nvPr>
        </p:nvSpPr>
        <p:spPr>
          <a:xfrm>
            <a:off x="453059" y="1575303"/>
            <a:ext cx="6735392" cy="2293515"/>
          </a:xfrm>
        </p:spPr>
        <p:txBody>
          <a:bodyPr>
            <a:noAutofit/>
          </a:bodyPr>
          <a:lstStyle/>
          <a:p>
            <a:r>
              <a:rPr lang="en-US" sz="2800" b="1" dirty="0"/>
              <a:t>The Evolving Role of Inspection</a:t>
            </a:r>
            <a:endParaRPr lang="et-EE" sz="2800" b="1" dirty="0"/>
          </a:p>
          <a:p>
            <a:endParaRPr lang="et-EE" sz="2400" b="1" dirty="0"/>
          </a:p>
          <a:p>
            <a:pPr marL="342900" indent="-342900">
              <a:buFont typeface="Arial" panose="020B0604020202020204" pitchFamily="34" charset="0"/>
              <a:buChar char="•"/>
            </a:pPr>
            <a:r>
              <a:rPr lang="en-US" sz="2000" dirty="0"/>
              <a:t>Inspections remain crucial for maintaining educational standards in autonomous schools, promoting accountability, transparency, and quality.</a:t>
            </a:r>
          </a:p>
          <a:p>
            <a:pPr marL="342900" indent="-342900">
              <a:buFont typeface="Arial" panose="020B0604020202020204" pitchFamily="34" charset="0"/>
              <a:buChar char="•"/>
            </a:pPr>
            <a:r>
              <a:rPr lang="en-US" sz="2000" dirty="0"/>
              <a:t>Modern inspections emphasize constructive feedback, support for self-evaluation, and professional dialogue with schools.</a:t>
            </a:r>
          </a:p>
          <a:p>
            <a:pPr marL="342900" indent="-342900">
              <a:buFont typeface="Arial" panose="020B0604020202020204" pitchFamily="34" charset="0"/>
              <a:buChar char="•"/>
            </a:pPr>
            <a:r>
              <a:rPr lang="en-US" sz="2000" dirty="0"/>
              <a:t>Inspectors play a vital role in addressing inequities, ensuring all students have access to high-quality education regardless of school autonomy.</a:t>
            </a:r>
          </a:p>
          <a:p>
            <a:endParaRPr lang="et-EE" sz="3200" b="1" dirty="0"/>
          </a:p>
        </p:txBody>
      </p:sp>
      <p:pic>
        <p:nvPicPr>
          <p:cNvPr id="7" name="Picture 4">
            <a:extLst>
              <a:ext uri="{FF2B5EF4-FFF2-40B4-BE49-F238E27FC236}">
                <a16:creationId xmlns:a16="http://schemas.microsoft.com/office/drawing/2014/main" id="{0C1B9783-101C-6FF4-291D-5FAE6E69603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a:off x="3512745" y="465626"/>
            <a:ext cx="3368011" cy="8756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2">
            <a:extLst>
              <a:ext uri="{FF2B5EF4-FFF2-40B4-BE49-F238E27FC236}">
                <a16:creationId xmlns:a16="http://schemas.microsoft.com/office/drawing/2014/main" id="{B0DE4F2F-E144-8685-6F9A-C848ED8390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50863" y="391319"/>
            <a:ext cx="2458800" cy="949990"/>
          </a:xfrm>
          <a:prstGeom prst="rect">
            <a:avLst/>
          </a:prstGeom>
        </p:spPr>
      </p:pic>
      <p:pic>
        <p:nvPicPr>
          <p:cNvPr id="14" name="Pilt 13" descr="Pilt, millel on kujutatud tekst, poster, kuvatõmmis, Brošüür&#10;&#10;Kirjeldus on genereeritud automaatselt">
            <a:extLst>
              <a:ext uri="{FF2B5EF4-FFF2-40B4-BE49-F238E27FC236}">
                <a16:creationId xmlns:a16="http://schemas.microsoft.com/office/drawing/2014/main" id="{3AD455B2-9652-B49D-FC0C-754C96D682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8107" y="244444"/>
            <a:ext cx="4448556" cy="6292158"/>
          </a:xfrm>
          <a:prstGeom prst="rect">
            <a:avLst/>
          </a:prstGeom>
        </p:spPr>
      </p:pic>
    </p:spTree>
    <p:extLst>
      <p:ext uri="{BB962C8B-B14F-4D97-AF65-F5344CB8AC3E}">
        <p14:creationId xmlns:p14="http://schemas.microsoft.com/office/powerpoint/2010/main" val="514130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pealkiri 3">
            <a:extLst>
              <a:ext uri="{FF2B5EF4-FFF2-40B4-BE49-F238E27FC236}">
                <a16:creationId xmlns:a16="http://schemas.microsoft.com/office/drawing/2014/main" id="{8AEF3FA5-39C0-EAA6-BEB8-312F2EDFE918}"/>
              </a:ext>
            </a:extLst>
          </p:cNvPr>
          <p:cNvSpPr>
            <a:spLocks noGrp="1"/>
          </p:cNvSpPr>
          <p:nvPr>
            <p:ph type="subTitle" idx="1"/>
          </p:nvPr>
        </p:nvSpPr>
        <p:spPr>
          <a:xfrm>
            <a:off x="254267" y="1859970"/>
            <a:ext cx="6725955" cy="3291452"/>
          </a:xfrm>
        </p:spPr>
        <p:txBody>
          <a:bodyPr>
            <a:noAutofit/>
          </a:bodyPr>
          <a:lstStyle/>
          <a:p>
            <a:r>
              <a:rPr lang="en-IE" sz="2800" b="1" dirty="0"/>
              <a:t>Future Directions and Challenges</a:t>
            </a:r>
            <a:endParaRPr lang="et-EE" sz="2800" b="1" dirty="0"/>
          </a:p>
          <a:p>
            <a:pPr marL="342900" indent="-342900">
              <a:buFont typeface="Arial" panose="020B0604020202020204" pitchFamily="34" charset="0"/>
              <a:buChar char="•"/>
            </a:pPr>
            <a:r>
              <a:rPr lang="en-US" sz="2000" dirty="0"/>
              <a:t>Balancing autonomy with inspection is dynamic and will adapt to new educational challenges.</a:t>
            </a:r>
          </a:p>
          <a:p>
            <a:pPr marL="342900" indent="-342900">
              <a:buFont typeface="Arial" panose="020B0604020202020204" pitchFamily="34" charset="0"/>
              <a:buChar char="•"/>
            </a:pPr>
            <a:r>
              <a:rPr lang="en-US" sz="2000" dirty="0"/>
              <a:t>Emerging trends, such as artificial intelligence (AI), could transform education by providing real-time insights into student progress and enhancing schools' improvement processes.</a:t>
            </a:r>
          </a:p>
          <a:p>
            <a:pPr marL="342900" indent="-342900">
              <a:buFont typeface="Arial" panose="020B0604020202020204" pitchFamily="34" charset="0"/>
              <a:buChar char="•"/>
            </a:pPr>
            <a:r>
              <a:rPr lang="en-US" sz="2000" dirty="0"/>
              <a:t>The workshop emphasized the need to re-evaluate the autonomy-inspection balance to maintain equity, quality, and innovation as systems evolve.</a:t>
            </a:r>
          </a:p>
          <a:p>
            <a:endParaRPr lang="et-EE" sz="3600" dirty="0"/>
          </a:p>
        </p:txBody>
      </p:sp>
      <p:pic>
        <p:nvPicPr>
          <p:cNvPr id="7" name="Picture 4">
            <a:extLst>
              <a:ext uri="{FF2B5EF4-FFF2-40B4-BE49-F238E27FC236}">
                <a16:creationId xmlns:a16="http://schemas.microsoft.com/office/drawing/2014/main" id="{0C1B9783-101C-6FF4-291D-5FAE6E69603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a:off x="3757188" y="465627"/>
            <a:ext cx="3123568" cy="8121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2">
            <a:extLst>
              <a:ext uri="{FF2B5EF4-FFF2-40B4-BE49-F238E27FC236}">
                <a16:creationId xmlns:a16="http://schemas.microsoft.com/office/drawing/2014/main" id="{B0DE4F2F-E144-8685-6F9A-C848ED8390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50863" y="391319"/>
            <a:ext cx="2458800" cy="949990"/>
          </a:xfrm>
          <a:prstGeom prst="rect">
            <a:avLst/>
          </a:prstGeom>
        </p:spPr>
      </p:pic>
      <p:pic>
        <p:nvPicPr>
          <p:cNvPr id="14" name="Pilt 13" descr="Pilt, millel on kujutatud tekst, poster, kuvatõmmis, Brošüür&#10;&#10;Kirjeldus on genereeritud automaatselt">
            <a:extLst>
              <a:ext uri="{FF2B5EF4-FFF2-40B4-BE49-F238E27FC236}">
                <a16:creationId xmlns:a16="http://schemas.microsoft.com/office/drawing/2014/main" id="{3AD455B2-9652-B49D-FC0C-754C96D682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8107" y="244444"/>
            <a:ext cx="4448556" cy="6292158"/>
          </a:xfrm>
          <a:prstGeom prst="rect">
            <a:avLst/>
          </a:prstGeom>
        </p:spPr>
      </p:pic>
    </p:spTree>
    <p:extLst>
      <p:ext uri="{BB962C8B-B14F-4D97-AF65-F5344CB8AC3E}">
        <p14:creationId xmlns:p14="http://schemas.microsoft.com/office/powerpoint/2010/main" val="945610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036864E-39AC-9C17-5C58-D69C5A209AB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8F4529E1-A2A7-EC32-66CC-F94A7B0EDB1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80320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5A8DEBC-29A3-E016-0718-DAEEA58CB0E0}"/>
              </a:ext>
            </a:extLst>
          </p:cNvPr>
          <p:cNvSpPr>
            <a:spLocks noGrp="1"/>
          </p:cNvSpPr>
          <p:nvPr>
            <p:ph type="title"/>
          </p:nvPr>
        </p:nvSpPr>
        <p:spPr/>
        <p:txBody>
          <a:bodyPr>
            <a:normAutofit fontScale="90000"/>
          </a:bodyPr>
          <a:lstStyle/>
          <a:p>
            <a:pPr lvl="0"/>
            <a:br>
              <a:rPr lang="en-GB" sz="2200" cap="none">
                <a:latin typeface="Palatino Linotype" pitchFamily="18"/>
              </a:rPr>
            </a:br>
            <a:br>
              <a:rPr lang="en-GB" sz="2200" cap="none">
                <a:latin typeface="Palatino Linotype" pitchFamily="18"/>
              </a:rPr>
            </a:br>
            <a:r>
              <a:rPr lang="en-GB" sz="2200" cap="none">
                <a:latin typeface="Palatino Linotype" pitchFamily="18"/>
              </a:rPr>
              <a:t>The SICI workshop highlighted the dynamic and evolving nature of education inspection and external evaluation in a changing world. </a:t>
            </a:r>
            <a:br>
              <a:rPr lang="en-GB" sz="2200" cap="none">
                <a:latin typeface="Palatino Linotype" pitchFamily="18"/>
              </a:rPr>
            </a:br>
            <a:br>
              <a:rPr lang="en-GB" sz="2200" cap="none">
                <a:latin typeface="Palatino Linotype" pitchFamily="18"/>
              </a:rPr>
            </a:br>
            <a:r>
              <a:rPr lang="en-GB" sz="2200" cap="none">
                <a:latin typeface="Palatino Linotype" pitchFamily="18"/>
              </a:rPr>
              <a:t>Artificial intelligence (AI) has the potential to address some of the biggest challenges in education today, innovate teaching and learning practices, and accelerate progress towards.</a:t>
            </a:r>
            <a:br>
              <a:rPr lang="en-GB" sz="2200" cap="none">
                <a:latin typeface="Palatino Linotype" pitchFamily="18"/>
              </a:rPr>
            </a:br>
            <a:br>
              <a:rPr lang="en-GB" sz="2200" cap="none">
                <a:latin typeface="Palatino Linotype" pitchFamily="18"/>
              </a:rPr>
            </a:br>
            <a:br>
              <a:rPr lang="en-GB" sz="2200" cap="none">
                <a:latin typeface="Palatino Linotype" pitchFamily="18"/>
              </a:rPr>
            </a:br>
            <a:br>
              <a:rPr lang="en-GB" cap="none"/>
            </a:br>
            <a:endParaRPr lang="en-GB" cap="none"/>
          </a:p>
        </p:txBody>
      </p:sp>
      <p:pic>
        <p:nvPicPr>
          <p:cNvPr id="3" name="Picture 2">
            <a:extLst>
              <a:ext uri="{FF2B5EF4-FFF2-40B4-BE49-F238E27FC236}">
                <a16:creationId xmlns:a16="http://schemas.microsoft.com/office/drawing/2014/main" id="{A52A02D5-C7F0-1C61-BD89-546C413EF65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90612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Tumesinise taustaga">
  <a:themeElements>
    <a:clrScheme name="Haridus ja teadusministeerium stiil 1">
      <a:dk1>
        <a:srgbClr val="003087"/>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2</TotalTime>
  <Words>564</Words>
  <Application>Microsoft Office PowerPoint</Application>
  <PresentationFormat>Ecrã Panorâmico</PresentationFormat>
  <Paragraphs>33</Paragraphs>
  <Slides>12</Slides>
  <Notes>4</Notes>
  <HiddenSlides>0</HiddenSlides>
  <MMClips>0</MMClips>
  <ScaleCrop>false</ScaleCrop>
  <HeadingPairs>
    <vt:vector size="6" baseType="variant">
      <vt:variant>
        <vt:lpstr>Tipos de letra usados</vt:lpstr>
      </vt:variant>
      <vt:variant>
        <vt:i4>8</vt:i4>
      </vt:variant>
      <vt:variant>
        <vt:lpstr>Tema</vt:lpstr>
      </vt:variant>
      <vt:variant>
        <vt:i4>3</vt:i4>
      </vt:variant>
      <vt:variant>
        <vt:lpstr>Títulos dos diapositivos</vt:lpstr>
      </vt:variant>
      <vt:variant>
        <vt:i4>12</vt:i4>
      </vt:variant>
    </vt:vector>
  </HeadingPairs>
  <TitlesOfParts>
    <vt:vector size="23" baseType="lpstr">
      <vt:lpstr>Aptos</vt:lpstr>
      <vt:lpstr>Aptos Display</vt:lpstr>
      <vt:lpstr>Arial</vt:lpstr>
      <vt:lpstr>Calibri</vt:lpstr>
      <vt:lpstr>Corbel</vt:lpstr>
      <vt:lpstr>Palatino Linotype</vt:lpstr>
      <vt:lpstr>Roboto</vt:lpstr>
      <vt:lpstr>Roboto Condensed</vt:lpstr>
      <vt:lpstr>Parallax</vt:lpstr>
      <vt:lpstr>Tumesinise taustaga</vt:lpstr>
      <vt:lpstr>Office Theme</vt:lpstr>
      <vt:lpstr>Apresentação do PowerPoint</vt:lpstr>
      <vt:lpstr>The SICI Workshop </vt:lpstr>
      <vt:lpstr>Adapting Inspection Frameworks </vt:lpstr>
      <vt:lpstr>  </vt:lpstr>
      <vt:lpstr>Apresentação do PowerPoint</vt:lpstr>
      <vt:lpstr>Apresentação do PowerPoint</vt:lpstr>
      <vt:lpstr>Apresentação do PowerPoint</vt:lpstr>
      <vt:lpstr>Apresentação do PowerPoint</vt:lpstr>
      <vt:lpstr>  The SICI workshop highlighted the dynamic and evolving nature of education inspection and external evaluation in a changing world.   Artificial intelligence (AI) has the potential to address some of the biggest challenges in education today, innovate teaching and learning practices, and accelerate progress towards.    </vt:lpstr>
      <vt:lpstr>The initial phase in the development of educational resources is the demonstration by romanian experts regarding the use of artificial intelligence (AI) to create dynamic and captivating educational materials for students.   The second is the personalization of learning, which entails the integration of ai into the curriculum to customize the educational experience of each student. </vt:lpstr>
      <vt:lpstr>The necessity of an ethical and responsible approach: the importance of fostering openness in the use of these technologies, ensuring data security, and preventing algorithmic biases from being reinforced has been emphasized by experts.  The experts have also emphasized the necessity of incorporating AI in education in an ethical and responsible manner.</vt:lpstr>
      <vt:lpstr> thank you 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Christos Papadopoulos</dc:creator>
  <cp:lastModifiedBy>Ana Márcia Martins Pires (IGEC)</cp:lastModifiedBy>
  <cp:revision>8</cp:revision>
  <dcterms:created xsi:type="dcterms:W3CDTF">2024-11-15T07:04:23Z</dcterms:created>
  <dcterms:modified xsi:type="dcterms:W3CDTF">2024-12-02T15:48:25Z</dcterms:modified>
</cp:coreProperties>
</file>